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Override1.xml" ContentType="application/vnd.openxmlformats-officedocument.themeOverride+xml"/>
  <Override PartName="/ppt/tags/tag2.xml" ContentType="application/vnd.openxmlformats-officedocument.presentationml.tags+xml"/>
  <Override PartName="/ppt/notesSlides/notesSlide1.xml" ContentType="application/vnd.openxmlformats-officedocument.presentationml.notesSlide+xml"/>
  <Override PartName="/ppt/theme/themeOverride2.xml" ContentType="application/vnd.openxmlformats-officedocument.themeOverride+xml"/>
  <Override PartName="/ppt/tags/tag3.xml" ContentType="application/vnd.openxmlformats-officedocument.presentationml.tags+xml"/>
  <Override PartName="/ppt/theme/themeOverride3.xml" ContentType="application/vnd.openxmlformats-officedocument.themeOverride+xml"/>
  <Override PartName="/ppt/tags/tag4.xml" ContentType="application/vnd.openxmlformats-officedocument.presentationml.tags+xml"/>
  <Override PartName="/ppt/theme/themeOverride4.xml" ContentType="application/vnd.openxmlformats-officedocument.themeOverr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3.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4.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5.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6.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7.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heme/themeOverride5.xml" ContentType="application/vnd.openxmlformats-officedocument.themeOverride+xml"/>
  <Override PartName="/ppt/tags/tag53.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60" r:id="rId1"/>
    <p:sldMasterId id="2147483772" r:id="rId2"/>
    <p:sldMasterId id="2147483869" r:id="rId3"/>
    <p:sldMasterId id="2147483877" r:id="rId4"/>
    <p:sldMasterId id="2147484019" r:id="rId5"/>
    <p:sldMasterId id="2147484026" r:id="rId6"/>
  </p:sldMasterIdLst>
  <p:notesMasterIdLst>
    <p:notesMasterId r:id="rId59"/>
  </p:notesMasterIdLst>
  <p:handoutMasterIdLst>
    <p:handoutMasterId r:id="rId60"/>
  </p:handoutMasterIdLst>
  <p:sldIdLst>
    <p:sldId id="4798" r:id="rId7"/>
    <p:sldId id="4913" r:id="rId8"/>
    <p:sldId id="4914" r:id="rId9"/>
    <p:sldId id="4915" r:id="rId10"/>
    <p:sldId id="4963" r:id="rId11"/>
    <p:sldId id="4918" r:id="rId12"/>
    <p:sldId id="4919" r:id="rId13"/>
    <p:sldId id="4920" r:id="rId14"/>
    <p:sldId id="4921" r:id="rId15"/>
    <p:sldId id="4922" r:id="rId16"/>
    <p:sldId id="4924" r:id="rId17"/>
    <p:sldId id="4925" r:id="rId18"/>
    <p:sldId id="4964" r:id="rId19"/>
    <p:sldId id="4926" r:id="rId20"/>
    <p:sldId id="4927" r:id="rId21"/>
    <p:sldId id="4928" r:id="rId22"/>
    <p:sldId id="4932" r:id="rId23"/>
    <p:sldId id="4938" r:id="rId24"/>
    <p:sldId id="4930" r:id="rId25"/>
    <p:sldId id="4939" r:id="rId26"/>
    <p:sldId id="4931" r:id="rId27"/>
    <p:sldId id="4933" r:id="rId28"/>
    <p:sldId id="4934" r:id="rId29"/>
    <p:sldId id="4935" r:id="rId30"/>
    <p:sldId id="4965" r:id="rId31"/>
    <p:sldId id="4937" r:id="rId32"/>
    <p:sldId id="4940" r:id="rId33"/>
    <p:sldId id="4941" r:id="rId34"/>
    <p:sldId id="4943" r:id="rId35"/>
    <p:sldId id="4966" r:id="rId36"/>
    <p:sldId id="4942" r:id="rId37"/>
    <p:sldId id="4944" r:id="rId38"/>
    <p:sldId id="4945" r:id="rId39"/>
    <p:sldId id="4946" r:id="rId40"/>
    <p:sldId id="4949" r:id="rId41"/>
    <p:sldId id="4953" r:id="rId42"/>
    <p:sldId id="4960" r:id="rId43"/>
    <p:sldId id="4947" r:id="rId44"/>
    <p:sldId id="4948" r:id="rId45"/>
    <p:sldId id="4956" r:id="rId46"/>
    <p:sldId id="4952" r:id="rId47"/>
    <p:sldId id="4950" r:id="rId48"/>
    <p:sldId id="4951" r:id="rId49"/>
    <p:sldId id="4957" r:id="rId50"/>
    <p:sldId id="4954" r:id="rId51"/>
    <p:sldId id="4959" r:id="rId52"/>
    <p:sldId id="4961" r:id="rId53"/>
    <p:sldId id="4962" r:id="rId54"/>
    <p:sldId id="4958" r:id="rId55"/>
    <p:sldId id="4955" r:id="rId56"/>
    <p:sldId id="4967" r:id="rId57"/>
    <p:sldId id="4916" r:id="rId58"/>
  </p:sldIdLst>
  <p:sldSz cx="12192000" cy="6858000"/>
  <p:notesSz cx="6858000" cy="9144000"/>
  <p:embeddedFontLst>
    <p:embeddedFont>
      <p:font typeface="方正粗黑宋简体" panose="02010600030101010101" charset="-122"/>
      <p:regular r:id="rId61"/>
    </p:embeddedFont>
    <p:embeddedFont>
      <p:font typeface="Cambria Math" panose="02040503050406030204" pitchFamily="18" charset="0"/>
      <p:regular r:id="rId62"/>
    </p:embeddedFont>
    <p:embeddedFont>
      <p:font typeface="等线" panose="02010600030101010101" pitchFamily="2" charset="-122"/>
      <p:regular r:id="rId63"/>
      <p:bold r:id="rId64"/>
    </p:embeddedFont>
    <p:embeddedFont>
      <p:font typeface="华文楷体" panose="02010600040101010101" pitchFamily="2" charset="-122"/>
      <p:regular r:id="rId65"/>
    </p:embeddedFont>
    <p:embeddedFont>
      <p:font typeface="华文行楷" panose="02010800040101010101" pitchFamily="2" charset="-122"/>
      <p:regular r:id="rId66"/>
    </p:embeddedFont>
    <p:embeddedFont>
      <p:font typeface="微软雅黑" panose="020B0503020204020204" pitchFamily="34" charset="-122"/>
      <p:regular r:id="rId67"/>
      <p:bold r:id="rId68"/>
    </p:embeddedFont>
  </p:embeddedFontLst>
  <p:custDataLst>
    <p:tags r:id="rId69"/>
  </p:custDataLst>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1480" userDrawn="1">
          <p15:clr>
            <a:srgbClr val="A4A3A4"/>
          </p15:clr>
        </p15:guide>
        <p15:guide id="2" pos="386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 id="2" name="HUAWEI" initials="H" lastIdx="2" clrIdx="1">
    <p:extLst>
      <p:ext uri="{19B8F6BF-5375-455C-9EA6-DF929625EA0E}">
        <p15:presenceInfo xmlns:p15="http://schemas.microsoft.com/office/powerpoint/2012/main" userId="HUAWE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9C0"/>
    <a:srgbClr val="FFCCCC"/>
    <a:srgbClr val="ED7D31"/>
    <a:srgbClr val="178AA1"/>
    <a:srgbClr val="70AD47"/>
    <a:srgbClr val="DE0000"/>
    <a:srgbClr val="6EA08A"/>
    <a:srgbClr val="997300"/>
    <a:srgbClr val="A0C7E8"/>
    <a:srgbClr val="E4E6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主题样式 1 - 个性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E9639D4-E3E2-4D34-9284-5A2195B3D0D7}" styleName="浅色样式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中度样式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E25E649-3F16-4E02-A733-19D2CDBF48F0}" styleName="中度样式 3 - 强调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4C1A8A3-306A-4EB7-A6B1-4F7E0EB9C5D6}" styleName="中度样式 3 - 强调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中度样式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FD4443E-F989-4FC4-A0C8-D5A2AF1F390B}" styleName="深色样式 1 - 强调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深色样式 2 - 强调 5/强调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54" autoAdjust="0"/>
    <p:restoredTop sz="95897" autoAdjust="0"/>
  </p:normalViewPr>
  <p:slideViewPr>
    <p:cSldViewPr snapToGrid="0" showGuides="1">
      <p:cViewPr varScale="1">
        <p:scale>
          <a:sx n="99" d="100"/>
          <a:sy n="99" d="100"/>
        </p:scale>
        <p:origin x="51" y="132"/>
      </p:cViewPr>
      <p:guideLst>
        <p:guide orient="horz" pos="1480"/>
        <p:guide pos="3863"/>
      </p:guideLst>
    </p:cSldViewPr>
  </p:slideViewPr>
  <p:notesTextViewPr>
    <p:cViewPr>
      <p:scale>
        <a:sx n="3" d="2"/>
        <a:sy n="3" d="2"/>
      </p:scale>
      <p:origin x="0" y="0"/>
    </p:cViewPr>
  </p:notesTextViewPr>
  <p:sorterViewPr showFormatting="0">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font" Target="fonts/font3.fntdata"/><Relationship Id="rId68"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font" Target="fonts/font6.fntdata"/><Relationship Id="rId74"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font" Target="fonts/font1.fnt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font" Target="fonts/font4.fntdata"/><Relationship Id="rId69" Type="http://schemas.openxmlformats.org/officeDocument/2006/relationships/tags" Target="tags/tag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notesMaster" Target="notesMasters/notesMaster1.xml"/><Relationship Id="rId67" Type="http://schemas.openxmlformats.org/officeDocument/2006/relationships/font" Target="fonts/font7.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font" Target="fonts/font2.fntdata"/><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handoutMaster" Target="handoutMasters/handoutMaster1.xml"/><Relationship Id="rId65" Type="http://schemas.openxmlformats.org/officeDocument/2006/relationships/font" Target="fonts/font5.fntdata"/><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4AA61C96-55EA-77DF-BFB9-C50C5ED7DEF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1B1C2B06-5C74-319A-5DBC-9A02EE62775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3AE0117-7AB4-4385-B43A-AE20D4B41B62}" type="datetimeFigureOut">
              <a:rPr lang="zh-CN" altLang="en-US" smtClean="0"/>
              <a:t>2024/8/13</a:t>
            </a:fld>
            <a:endParaRPr lang="zh-CN" altLang="en-US"/>
          </a:p>
        </p:txBody>
      </p:sp>
      <p:sp>
        <p:nvSpPr>
          <p:cNvPr id="4" name="页脚占位符 3">
            <a:extLst>
              <a:ext uri="{FF2B5EF4-FFF2-40B4-BE49-F238E27FC236}">
                <a16:creationId xmlns:a16="http://schemas.microsoft.com/office/drawing/2014/main" id="{9DE3ACE7-0F19-547E-69AD-EB917C33851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87150307-92BA-A404-64FA-5653B0383AC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6A71209-0251-43FA-9C8A-EB8985D5F4EC}" type="slidenum">
              <a:rPr lang="zh-CN" altLang="en-US" smtClean="0"/>
              <a:t>‹#›</a:t>
            </a:fld>
            <a:endParaRPr lang="zh-CN" altLang="en-US"/>
          </a:p>
        </p:txBody>
      </p:sp>
    </p:spTree>
    <p:extLst>
      <p:ext uri="{BB962C8B-B14F-4D97-AF65-F5344CB8AC3E}">
        <p14:creationId xmlns:p14="http://schemas.microsoft.com/office/powerpoint/2010/main" val="94689257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单击此处编辑母版文本样式</a:t>
            </a: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第二级</a:t>
            </a: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第三级</a:t>
            </a: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第四级</a:t>
            </a: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p>
            <a:pPr lvl="0" algn="r" eaLnBrk="1" fontAlgn="base" hangingPunct="1"/>
            <a:fld id="{9A0DB2DC-4C9A-4742-B13C-FB6460FD3503}" type="slidenum">
              <a:rPr lang="zh-CN" altLang="en-US" sz="1200" strike="noStrike" noProof="1" dirty="0">
                <a:latin typeface="Calibri" panose="020F0502020204030204" pitchFamily="34" charset="0"/>
                <a:ea typeface="宋体" panose="02010600030101010101" pitchFamily="2" charset="-122"/>
                <a:cs typeface="+mn-cs"/>
              </a:rPr>
              <a:t>‹#›</a:t>
            </a:fld>
            <a:endParaRPr lang="zh-CN" altLang="en-US" sz="1200" strike="noStrike" noProof="1"/>
          </a:p>
        </p:txBody>
      </p:sp>
    </p:spTree>
    <p:extLst>
      <p:ext uri="{BB962C8B-B14F-4D97-AF65-F5344CB8AC3E}">
        <p14:creationId xmlns:p14="http://schemas.microsoft.com/office/powerpoint/2010/main" val="64025726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3A289D95-F592-CF01-1EFA-E3008738AB5D}"/>
              </a:ext>
            </a:extLst>
          </p:cNvPr>
          <p:cNvSpPr>
            <a:spLocks noGrp="1"/>
          </p:cNvSpPr>
          <p:nvPr>
            <p:ph type="sldNum" sz="quarter" idx="5"/>
          </p:nvPr>
        </p:nvSpPr>
        <p:spPr/>
        <p:txBody>
          <a:bodyPr/>
          <a:lstStyle/>
          <a:p>
            <a:pPr lvl="0" algn="r" eaLnBrk="1" fontAlgn="base" hangingPunct="1"/>
            <a:fld id="{9A0DB2DC-4C9A-4742-B13C-FB6460FD3503}" type="slidenum">
              <a:rPr lang="zh-CN" altLang="en-US" sz="1200" strike="noStrike" noProof="1" smtClean="0">
                <a:latin typeface="Calibri" panose="020F0502020204030204" pitchFamily="34" charset="0"/>
                <a:ea typeface="宋体" panose="02010600030101010101" pitchFamily="2" charset="-122"/>
                <a:cs typeface="+mn-cs"/>
              </a:rPr>
              <a:t>1</a:t>
            </a:fld>
            <a:endParaRPr lang="zh-CN" altLang="en-US" sz="1200" strike="noStrike" noProof="1"/>
          </a:p>
        </p:txBody>
      </p:sp>
    </p:spTree>
    <p:extLst>
      <p:ext uri="{BB962C8B-B14F-4D97-AF65-F5344CB8AC3E}">
        <p14:creationId xmlns:p14="http://schemas.microsoft.com/office/powerpoint/2010/main" val="4069136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EE5E6094-30E6-DD7E-7932-887ABC22BDDC}"/>
              </a:ext>
            </a:extLst>
          </p:cNvPr>
          <p:cNvSpPr>
            <a:spLocks noGrp="1"/>
          </p:cNvSpPr>
          <p:nvPr>
            <p:ph type="sldNum" sz="quarter" idx="5"/>
          </p:nvPr>
        </p:nvSpPr>
        <p:spPr/>
        <p:txBody>
          <a:bodyPr/>
          <a:lstStyle/>
          <a:p>
            <a:pPr lvl="0" algn="r" eaLnBrk="1" fontAlgn="base" hangingPunct="1"/>
            <a:fld id="{9A0DB2DC-4C9A-4742-B13C-FB6460FD3503}" type="slidenum">
              <a:rPr lang="zh-CN" altLang="en-US" sz="1200" strike="noStrike" noProof="1" smtClean="0">
                <a:latin typeface="Calibri" panose="020F0502020204030204" pitchFamily="34" charset="0"/>
                <a:ea typeface="宋体" panose="02010600030101010101" pitchFamily="2" charset="-122"/>
                <a:cs typeface="+mn-cs"/>
              </a:rPr>
              <a:t>7</a:t>
            </a:fld>
            <a:endParaRPr lang="zh-CN" altLang="en-US" sz="1200" strike="noStrike" noProof="1"/>
          </a:p>
        </p:txBody>
      </p:sp>
    </p:spTree>
    <p:extLst>
      <p:ext uri="{BB962C8B-B14F-4D97-AF65-F5344CB8AC3E}">
        <p14:creationId xmlns:p14="http://schemas.microsoft.com/office/powerpoint/2010/main" val="2450709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lvl="0" algn="r" eaLnBrk="1" fontAlgn="base" hangingPunct="1"/>
            <a:fld id="{9A0DB2DC-4C9A-4742-B13C-FB6460FD3503}" type="slidenum">
              <a:rPr lang="zh-CN" altLang="en-US" sz="1200" strike="noStrike" noProof="1" smtClean="0">
                <a:latin typeface="Calibri" panose="020F0502020204030204" pitchFamily="34" charset="0"/>
                <a:ea typeface="宋体" panose="02010600030101010101" pitchFamily="2" charset="-122"/>
                <a:cs typeface="+mn-cs"/>
              </a:rPr>
              <a:t>10</a:t>
            </a:fld>
            <a:endParaRPr lang="zh-CN" altLang="en-US" sz="1200" strike="noStrike" noProof="1"/>
          </a:p>
        </p:txBody>
      </p:sp>
    </p:spTree>
    <p:extLst>
      <p:ext uri="{BB962C8B-B14F-4D97-AF65-F5344CB8AC3E}">
        <p14:creationId xmlns:p14="http://schemas.microsoft.com/office/powerpoint/2010/main" val="1601100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9A5EE616-B757-3481-A1FC-22F3603C5FE7}"/>
              </a:ext>
            </a:extLst>
          </p:cNvPr>
          <p:cNvSpPr>
            <a:spLocks noGrp="1"/>
          </p:cNvSpPr>
          <p:nvPr>
            <p:ph type="sldNum" sz="quarter" idx="5"/>
          </p:nvPr>
        </p:nvSpPr>
        <p:spPr/>
        <p:txBody>
          <a:bodyPr/>
          <a:lstStyle/>
          <a:p>
            <a:pPr lvl="0" algn="r" eaLnBrk="1" fontAlgn="base" hangingPunct="1"/>
            <a:fld id="{9A0DB2DC-4C9A-4742-B13C-FB6460FD3503}" type="slidenum">
              <a:rPr lang="zh-CN" altLang="en-US" sz="1200" strike="noStrike" noProof="1" smtClean="0">
                <a:latin typeface="Calibri" panose="020F0502020204030204" pitchFamily="34" charset="0"/>
                <a:ea typeface="宋体" panose="02010600030101010101" pitchFamily="2" charset="-122"/>
                <a:cs typeface="+mn-cs"/>
              </a:rPr>
              <a:t>19</a:t>
            </a:fld>
            <a:endParaRPr lang="zh-CN" altLang="en-US" sz="1200" strike="noStrike" noProof="1"/>
          </a:p>
        </p:txBody>
      </p:sp>
    </p:spTree>
    <p:extLst>
      <p:ext uri="{BB962C8B-B14F-4D97-AF65-F5344CB8AC3E}">
        <p14:creationId xmlns:p14="http://schemas.microsoft.com/office/powerpoint/2010/main" val="1750757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D0CBE452-DA9B-80E2-EC29-2601B90F8EB4}"/>
              </a:ext>
            </a:extLst>
          </p:cNvPr>
          <p:cNvSpPr>
            <a:spLocks noGrp="1"/>
          </p:cNvSpPr>
          <p:nvPr>
            <p:ph type="sldNum" sz="quarter" idx="5"/>
          </p:nvPr>
        </p:nvSpPr>
        <p:spPr/>
        <p:txBody>
          <a:bodyPr/>
          <a:lstStyle/>
          <a:p>
            <a:pPr lvl="0" algn="r" eaLnBrk="1" fontAlgn="base" hangingPunct="1"/>
            <a:fld id="{9A0DB2DC-4C9A-4742-B13C-FB6460FD3503}" type="slidenum">
              <a:rPr lang="zh-CN" altLang="en-US" sz="1200" strike="noStrike" noProof="1" smtClean="0">
                <a:latin typeface="Calibri" panose="020F0502020204030204" pitchFamily="34" charset="0"/>
                <a:ea typeface="宋体" panose="02010600030101010101" pitchFamily="2" charset="-122"/>
                <a:cs typeface="+mn-cs"/>
              </a:rPr>
              <a:t>29</a:t>
            </a:fld>
            <a:endParaRPr lang="zh-CN" altLang="en-US" sz="1200" strike="noStrike" noProof="1"/>
          </a:p>
        </p:txBody>
      </p:sp>
    </p:spTree>
    <p:extLst>
      <p:ext uri="{BB962C8B-B14F-4D97-AF65-F5344CB8AC3E}">
        <p14:creationId xmlns:p14="http://schemas.microsoft.com/office/powerpoint/2010/main" val="456294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35523115-39F3-1277-A0D0-ED840408C7EF}"/>
              </a:ext>
            </a:extLst>
          </p:cNvPr>
          <p:cNvSpPr>
            <a:spLocks noGrp="1"/>
          </p:cNvSpPr>
          <p:nvPr>
            <p:ph type="sldNum" sz="quarter" idx="5"/>
          </p:nvPr>
        </p:nvSpPr>
        <p:spPr/>
        <p:txBody>
          <a:bodyPr/>
          <a:lstStyle/>
          <a:p>
            <a:pPr lvl="0" algn="r" eaLnBrk="1" fontAlgn="base" hangingPunct="1"/>
            <a:fld id="{9A0DB2DC-4C9A-4742-B13C-FB6460FD3503}" type="slidenum">
              <a:rPr lang="zh-CN" altLang="en-US" sz="1200" strike="noStrike" noProof="1" smtClean="0">
                <a:latin typeface="Calibri" panose="020F0502020204030204" pitchFamily="34" charset="0"/>
                <a:ea typeface="宋体" panose="02010600030101010101" pitchFamily="2" charset="-122"/>
                <a:cs typeface="+mn-cs"/>
              </a:rPr>
              <a:t>33</a:t>
            </a:fld>
            <a:endParaRPr lang="zh-CN" altLang="en-US" sz="1200" strike="noStrike" noProof="1"/>
          </a:p>
        </p:txBody>
      </p:sp>
    </p:spTree>
    <p:extLst>
      <p:ext uri="{BB962C8B-B14F-4D97-AF65-F5344CB8AC3E}">
        <p14:creationId xmlns:p14="http://schemas.microsoft.com/office/powerpoint/2010/main" val="2973854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1958A2B4-5915-B614-FC6B-2C0A359C9AAC}"/>
              </a:ext>
            </a:extLst>
          </p:cNvPr>
          <p:cNvSpPr>
            <a:spLocks noGrp="1"/>
          </p:cNvSpPr>
          <p:nvPr>
            <p:ph type="sldNum" sz="quarter" idx="5"/>
          </p:nvPr>
        </p:nvSpPr>
        <p:spPr/>
        <p:txBody>
          <a:bodyPr/>
          <a:lstStyle/>
          <a:p>
            <a:pPr lvl="0" algn="r" eaLnBrk="1" fontAlgn="base" hangingPunct="1"/>
            <a:fld id="{9A0DB2DC-4C9A-4742-B13C-FB6460FD3503}" type="slidenum">
              <a:rPr lang="zh-CN" altLang="en-US" sz="1200" strike="noStrike" noProof="1" smtClean="0">
                <a:latin typeface="Calibri" panose="020F0502020204030204" pitchFamily="34" charset="0"/>
                <a:ea typeface="宋体" panose="02010600030101010101" pitchFamily="2" charset="-122"/>
                <a:cs typeface="+mn-cs"/>
              </a:rPr>
              <a:t>47</a:t>
            </a:fld>
            <a:endParaRPr lang="zh-CN" altLang="en-US" sz="1200" strike="noStrike" noProof="1"/>
          </a:p>
        </p:txBody>
      </p:sp>
    </p:spTree>
    <p:extLst>
      <p:ext uri="{BB962C8B-B14F-4D97-AF65-F5344CB8AC3E}">
        <p14:creationId xmlns:p14="http://schemas.microsoft.com/office/powerpoint/2010/main" val="2031863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E9E6FDB6-6D2B-46C1-9FA1-D82906A37C3A}" type="slidenum">
              <a:rPr kumimoji="0" lang="zh-CN" altLang="en-US" sz="18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Tx/>
                <a:buNone/>
                <a:tabLst/>
                <a:defRPr/>
              </a:pPr>
              <a:t>52</a:t>
            </a:fld>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8539276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6.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a:prstGeom prst="rect">
            <a:avLst/>
          </a:prstGeom>
        </p:spPr>
        <p:txBody>
          <a:bodyPr lIns="121912" tIns="60956" rIns="121912" bIns="60956"/>
          <a:lstStyle/>
          <a:p>
            <a:r>
              <a:rPr lang="zh-CN" altLang="en-US"/>
              <a:t>单击此处编辑母版标题样式</a:t>
            </a:r>
          </a:p>
        </p:txBody>
      </p:sp>
      <p:sp>
        <p:nvSpPr>
          <p:cNvPr id="3" name="日期占位符 2"/>
          <p:cNvSpPr>
            <a:spLocks noGrp="1"/>
          </p:cNvSpPr>
          <p:nvPr>
            <p:ph type="dt" sz="half" idx="10"/>
          </p:nvPr>
        </p:nvSpPr>
        <p:spPr>
          <a:xfrm>
            <a:off x="838200" y="6356355"/>
            <a:ext cx="2743200" cy="365125"/>
          </a:xfrm>
          <a:prstGeom prst="rect">
            <a:avLst/>
          </a:prstGeom>
        </p:spPr>
        <p:txBody>
          <a:bodyPr lIns="121912" tIns="60956" rIns="121912" bIns="60956"/>
          <a:lstStyle>
            <a:lvl1pPr>
              <a:defRPr/>
            </a:lvl1pPr>
          </a:lstStyle>
          <a:p>
            <a:pPr fontAlgn="auto">
              <a:spcBef>
                <a:spcPts val="0"/>
              </a:spcBef>
              <a:spcAft>
                <a:spcPts val="0"/>
              </a:spcAft>
            </a:pPr>
            <a:endParaRPr lang="zh-CN" altLang="en-US" sz="1900">
              <a:solidFill>
                <a:srgbClr val="000000"/>
              </a:solidFill>
              <a:latin typeface="Arial" panose="020B0604020202020204"/>
              <a:ea typeface="微软雅黑" panose="020B0503020204020204" pitchFamily="34" charset="-122"/>
            </a:endParaRPr>
          </a:p>
        </p:txBody>
      </p:sp>
      <p:sp>
        <p:nvSpPr>
          <p:cNvPr id="4" name="页脚占位符 3"/>
          <p:cNvSpPr>
            <a:spLocks noGrp="1"/>
          </p:cNvSpPr>
          <p:nvPr>
            <p:ph type="ftr" sz="quarter" idx="11"/>
          </p:nvPr>
        </p:nvSpPr>
        <p:spPr>
          <a:xfrm>
            <a:off x="4038600" y="6356355"/>
            <a:ext cx="4114800" cy="365125"/>
          </a:xfrm>
          <a:prstGeom prst="rect">
            <a:avLst/>
          </a:prstGeom>
        </p:spPr>
        <p:txBody>
          <a:bodyPr lIns="121912" tIns="60956" rIns="121912" bIns="60956"/>
          <a:lstStyle>
            <a:lvl1pPr>
              <a:defRPr/>
            </a:lvl1pPr>
          </a:lstStyle>
          <a:p>
            <a:pPr fontAlgn="auto">
              <a:spcBef>
                <a:spcPts val="0"/>
              </a:spcBef>
              <a:spcAft>
                <a:spcPts val="0"/>
              </a:spcAft>
            </a:pPr>
            <a:endParaRPr lang="zh-CN" altLang="zh-CN">
              <a:solidFill>
                <a:srgbClr val="000000"/>
              </a:solidFill>
              <a:latin typeface="Arial" panose="020B0604020202020204"/>
              <a:ea typeface="微软雅黑" panose="020B0503020204020204" pitchFamily="34" charset="-122"/>
            </a:endParaRPr>
          </a:p>
        </p:txBody>
      </p:sp>
      <p:sp>
        <p:nvSpPr>
          <p:cNvPr id="5" name="幻灯片编号占位符 4"/>
          <p:cNvSpPr>
            <a:spLocks noGrp="1"/>
          </p:cNvSpPr>
          <p:nvPr>
            <p:ph type="sldNum" sz="quarter" idx="12"/>
          </p:nvPr>
        </p:nvSpPr>
        <p:spPr>
          <a:xfrm>
            <a:off x="8610600" y="6356355"/>
            <a:ext cx="2743200" cy="365125"/>
          </a:xfrm>
          <a:prstGeom prst="rect">
            <a:avLst/>
          </a:prstGeom>
        </p:spPr>
        <p:txBody>
          <a:bodyPr lIns="121912" tIns="60956" rIns="121912" bIns="60956"/>
          <a:lstStyle>
            <a:lvl1pPr>
              <a:defRPr/>
            </a:lvl1pPr>
          </a:lstStyle>
          <a:p>
            <a:pPr fontAlgn="auto">
              <a:spcBef>
                <a:spcPts val="0"/>
              </a:spcBef>
              <a:spcAft>
                <a:spcPts val="0"/>
              </a:spcAft>
            </a:pPr>
            <a:fld id="{C5FC99A0-26D8-5E4B-82FB-70809BCEE9F6}" type="slidenum">
              <a:rPr lang="zh-CN" altLang="en-US" smtClean="0">
                <a:solidFill>
                  <a:srgbClr val="000000"/>
                </a:solidFill>
                <a:latin typeface="Arial" panose="020B0604020202020204"/>
                <a:ea typeface="微软雅黑" panose="020B0503020204020204" pitchFamily="34" charset="-122"/>
              </a:rPr>
              <a:t>‹#›</a:t>
            </a:fld>
            <a:endParaRPr lang="zh-CN" altLang="en-US" sz="1900">
              <a:solidFill>
                <a:srgbClr val="000000"/>
              </a:solidFill>
              <a:latin typeface="Arial" panose="020B0604020202020204"/>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pPr fontAlgn="base"/>
            <a:r>
              <a:rPr lang="zh-CN" altLang="en-US" strike="noStrike" noProof="1"/>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000"/>
            </a:lvl2pPr>
            <a:lvl3pPr marL="914400" indent="0" algn="ctr">
              <a:buNone/>
              <a:defRPr sz="19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base"/>
            <a:r>
              <a:rPr lang="zh-CN" altLang="en-US" strike="noStrike" noProof="1"/>
              <a:t>单击此处编辑母版副标题样式</a:t>
            </a:r>
          </a:p>
        </p:txBody>
      </p:sp>
      <p:sp>
        <p:nvSpPr>
          <p:cNvPr id="4" name="日期占位符 3"/>
          <p:cNvSpPr>
            <a:spLocks noGrp="1"/>
          </p:cNvSpPr>
          <p:nvPr>
            <p:ph type="dt" sz="half" idx="10"/>
          </p:nvPr>
        </p:nvSpPr>
        <p:spPr/>
        <p:txBody>
          <a:bodyPr/>
          <a:lstStyle/>
          <a:p>
            <a:pPr>
              <a:defRPr/>
            </a:pPr>
            <a:endParaRPr lang="zh-CN" altLang="en-US"/>
          </a:p>
        </p:txBody>
      </p:sp>
      <p:sp>
        <p:nvSpPr>
          <p:cNvPr id="5" name="页脚占位符 4"/>
          <p:cNvSpPr>
            <a:spLocks noGrp="1"/>
          </p:cNvSpPr>
          <p:nvPr>
            <p:ph type="ftr" sz="quarter" idx="11"/>
          </p:nvPr>
        </p:nvSpPr>
        <p:spPr/>
        <p:txBody>
          <a:bodyPr/>
          <a:lstStyle/>
          <a:p>
            <a:pPr>
              <a:defRPr/>
            </a:pPr>
            <a:endParaRPr lang="zh-CN" altLang="en-US"/>
          </a:p>
        </p:txBody>
      </p:sp>
      <p:sp>
        <p:nvSpPr>
          <p:cNvPr id="6" name="灯片编号占位符 5"/>
          <p:cNvSpPr>
            <a:spLocks noGrp="1"/>
          </p:cNvSpPr>
          <p:nvPr>
            <p:ph type="sldNum" sz="quarter" idx="12"/>
          </p:nvPr>
        </p:nvSpPr>
        <p:spPr/>
        <p:txBody>
          <a:bodyPr/>
          <a:lstStyle/>
          <a:p>
            <a:fld id="{9A0DB2DC-4C9A-4742-B13C-FB6460FD3503}" type="slidenum">
              <a:rPr lang="zh-CN" altLang="en-US" noProof="1" dirty="0"/>
              <a:t>‹#›</a:t>
            </a:fld>
            <a:endParaRPr lang="zh-CN" altLang="en-US" noProof="1"/>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
        <p:nvSpPr>
          <p:cNvPr id="3" name="内容占位符 2"/>
          <p:cNvSpPr>
            <a:spLocks noGrp="1"/>
          </p:cNvSpPr>
          <p:nvPr>
            <p:ph idx="1"/>
          </p:nvPr>
        </p:nvSpPr>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日期占位符 3"/>
          <p:cNvSpPr>
            <a:spLocks noGrp="1"/>
          </p:cNvSpPr>
          <p:nvPr>
            <p:ph type="dt" sz="half" idx="10"/>
          </p:nvPr>
        </p:nvSpPr>
        <p:spPr/>
        <p:txBody>
          <a:bodyPr/>
          <a:lstStyle/>
          <a:p>
            <a:pPr>
              <a:defRPr/>
            </a:pPr>
            <a:endParaRPr lang="zh-CN" altLang="en-US"/>
          </a:p>
        </p:txBody>
      </p:sp>
      <p:sp>
        <p:nvSpPr>
          <p:cNvPr id="5" name="页脚占位符 4"/>
          <p:cNvSpPr>
            <a:spLocks noGrp="1"/>
          </p:cNvSpPr>
          <p:nvPr>
            <p:ph type="ftr" sz="quarter" idx="11"/>
          </p:nvPr>
        </p:nvSpPr>
        <p:spPr/>
        <p:txBody>
          <a:bodyPr/>
          <a:lstStyle/>
          <a:p>
            <a:pPr>
              <a:defRPr/>
            </a:pPr>
            <a:endParaRPr lang="zh-CN" altLang="en-US"/>
          </a:p>
        </p:txBody>
      </p:sp>
      <p:sp>
        <p:nvSpPr>
          <p:cNvPr id="6" name="灯片编号占位符 5"/>
          <p:cNvSpPr>
            <a:spLocks noGrp="1"/>
          </p:cNvSpPr>
          <p:nvPr>
            <p:ph type="sldNum" sz="quarter" idx="12"/>
          </p:nvPr>
        </p:nvSpPr>
        <p:spPr/>
        <p:txBody>
          <a:bodyPr/>
          <a:lstStyle/>
          <a:p>
            <a:fld id="{9A0DB2DC-4C9A-4742-B13C-FB6460FD3503}" type="slidenum">
              <a:rPr lang="zh-CN" altLang="en-US" noProof="1" dirty="0"/>
              <a:t>‹#›</a:t>
            </a:fld>
            <a:endParaRPr lang="zh-CN" altLang="en-US" noProof="1"/>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2"/>
            <a:ext cx="10515600" cy="2852737"/>
          </a:xfrm>
        </p:spPr>
        <p:txBody>
          <a:bodyPr anchor="b"/>
          <a:lstStyle>
            <a:lvl1pPr>
              <a:defRPr sz="6000"/>
            </a:lvl1pPr>
          </a:lstStyle>
          <a:p>
            <a:pPr fontAlgn="base"/>
            <a:r>
              <a:rPr lang="zh-CN" altLang="en-US" strike="noStrike" noProof="1"/>
              <a:t>单击此处编辑母版标题样式</a:t>
            </a:r>
          </a:p>
        </p:txBody>
      </p:sp>
      <p:sp>
        <p:nvSpPr>
          <p:cNvPr id="3" name="文本占位符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9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base"/>
            <a:r>
              <a:rPr lang="zh-CN" altLang="en-US" strike="noStrike" noProof="1"/>
              <a:t>单击此处编辑母版文本样式</a:t>
            </a:r>
          </a:p>
        </p:txBody>
      </p:sp>
      <p:sp>
        <p:nvSpPr>
          <p:cNvPr id="4" name="日期占位符 3"/>
          <p:cNvSpPr>
            <a:spLocks noGrp="1"/>
          </p:cNvSpPr>
          <p:nvPr>
            <p:ph type="dt" sz="half" idx="10"/>
          </p:nvPr>
        </p:nvSpPr>
        <p:spPr/>
        <p:txBody>
          <a:bodyPr/>
          <a:lstStyle/>
          <a:p>
            <a:pPr>
              <a:defRPr/>
            </a:pPr>
            <a:endParaRPr lang="zh-CN" altLang="en-US"/>
          </a:p>
        </p:txBody>
      </p:sp>
      <p:sp>
        <p:nvSpPr>
          <p:cNvPr id="5" name="页脚占位符 4"/>
          <p:cNvSpPr>
            <a:spLocks noGrp="1"/>
          </p:cNvSpPr>
          <p:nvPr>
            <p:ph type="ftr" sz="quarter" idx="11"/>
          </p:nvPr>
        </p:nvSpPr>
        <p:spPr/>
        <p:txBody>
          <a:bodyPr/>
          <a:lstStyle/>
          <a:p>
            <a:pPr>
              <a:defRPr/>
            </a:pPr>
            <a:endParaRPr lang="zh-CN" altLang="en-US"/>
          </a:p>
        </p:txBody>
      </p:sp>
      <p:sp>
        <p:nvSpPr>
          <p:cNvPr id="6" name="灯片编号占位符 5"/>
          <p:cNvSpPr>
            <a:spLocks noGrp="1"/>
          </p:cNvSpPr>
          <p:nvPr>
            <p:ph type="sldNum" sz="quarter" idx="12"/>
          </p:nvPr>
        </p:nvSpPr>
        <p:spPr/>
        <p:txBody>
          <a:bodyPr/>
          <a:lstStyle/>
          <a:p>
            <a:fld id="{9A0DB2DC-4C9A-4742-B13C-FB6460FD3503}" type="slidenum">
              <a:rPr lang="zh-CN" altLang="en-US" noProof="1" dirty="0"/>
              <a:t>‹#›</a:t>
            </a:fld>
            <a:endParaRPr lang="zh-CN" altLang="en-US" noProof="1"/>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内容占位符 3"/>
          <p:cNvSpPr>
            <a:spLocks noGrp="1"/>
          </p:cNvSpPr>
          <p:nvPr>
            <p:ph sz="half" idx="2"/>
          </p:nvPr>
        </p:nvSpPr>
        <p:spPr>
          <a:xfrm>
            <a:off x="6172200" y="1825625"/>
            <a:ext cx="5181600" cy="4351339"/>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5" name="日期占位符 4"/>
          <p:cNvSpPr>
            <a:spLocks noGrp="1"/>
          </p:cNvSpPr>
          <p:nvPr>
            <p:ph type="dt" sz="half" idx="10"/>
          </p:nvPr>
        </p:nvSpPr>
        <p:spPr/>
        <p:txBody>
          <a:bodyPr/>
          <a:lstStyle/>
          <a:p>
            <a:pPr>
              <a:defRPr/>
            </a:pPr>
            <a:endParaRPr lang="zh-CN" altLang="en-US"/>
          </a:p>
        </p:txBody>
      </p:sp>
      <p:sp>
        <p:nvSpPr>
          <p:cNvPr id="6" name="页脚占位符 5"/>
          <p:cNvSpPr>
            <a:spLocks noGrp="1"/>
          </p:cNvSpPr>
          <p:nvPr>
            <p:ph type="ftr" sz="quarter" idx="11"/>
          </p:nvPr>
        </p:nvSpPr>
        <p:spPr/>
        <p:txBody>
          <a:bodyPr/>
          <a:lstStyle/>
          <a:p>
            <a:pPr>
              <a:defRPr/>
            </a:pPr>
            <a:endParaRPr lang="zh-CN" altLang="en-US"/>
          </a:p>
        </p:txBody>
      </p:sp>
      <p:sp>
        <p:nvSpPr>
          <p:cNvPr id="7" name="灯片编号占位符 6"/>
          <p:cNvSpPr>
            <a:spLocks noGrp="1"/>
          </p:cNvSpPr>
          <p:nvPr>
            <p:ph type="sldNum" sz="quarter" idx="12"/>
          </p:nvPr>
        </p:nvSpPr>
        <p:spPr/>
        <p:txBody>
          <a:bodyPr/>
          <a:lstStyle/>
          <a:p>
            <a:fld id="{9A0DB2DC-4C9A-4742-B13C-FB6460FD3503}" type="slidenum">
              <a:rPr lang="zh-CN" altLang="en-US" noProof="1" dirty="0"/>
              <a:t>‹#›</a:t>
            </a:fld>
            <a:endParaRPr lang="zh-CN" altLang="en-US" noProof="1"/>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9"/>
            <a:ext cx="10515600" cy="1325563"/>
          </a:xfrm>
        </p:spPr>
        <p:txBody>
          <a:bodyPr/>
          <a:lstStyle/>
          <a:p>
            <a:pPr fontAlgn="base"/>
            <a:r>
              <a:rPr lang="zh-CN" altLang="en-US" strike="noStrike" noProof="1"/>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9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5" name="文本占位符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9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a:t>单击此处编辑母版文本样式</a:t>
            </a:r>
          </a:p>
        </p:txBody>
      </p:sp>
      <p:sp>
        <p:nvSpPr>
          <p:cNvPr id="6" name="内容占位符 5"/>
          <p:cNvSpPr>
            <a:spLocks noGrp="1"/>
          </p:cNvSpPr>
          <p:nvPr>
            <p:ph sz="quarter" idx="4"/>
          </p:nvPr>
        </p:nvSpPr>
        <p:spPr>
          <a:xfrm>
            <a:off x="6172203" y="2505075"/>
            <a:ext cx="5183188" cy="3684588"/>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7" name="日期占位符 6"/>
          <p:cNvSpPr>
            <a:spLocks noGrp="1"/>
          </p:cNvSpPr>
          <p:nvPr>
            <p:ph type="dt" sz="half" idx="10"/>
          </p:nvPr>
        </p:nvSpPr>
        <p:spPr/>
        <p:txBody>
          <a:bodyPr/>
          <a:lstStyle/>
          <a:p>
            <a:pPr>
              <a:defRPr/>
            </a:pPr>
            <a:endParaRPr lang="zh-CN" altLang="en-US"/>
          </a:p>
        </p:txBody>
      </p:sp>
      <p:sp>
        <p:nvSpPr>
          <p:cNvPr id="8" name="页脚占位符 7"/>
          <p:cNvSpPr>
            <a:spLocks noGrp="1"/>
          </p:cNvSpPr>
          <p:nvPr>
            <p:ph type="ftr" sz="quarter" idx="11"/>
          </p:nvPr>
        </p:nvSpPr>
        <p:spPr/>
        <p:txBody>
          <a:bodyPr/>
          <a:lstStyle/>
          <a:p>
            <a:pPr>
              <a:defRPr/>
            </a:pPr>
            <a:endParaRPr lang="zh-CN" altLang="en-US"/>
          </a:p>
        </p:txBody>
      </p:sp>
      <p:sp>
        <p:nvSpPr>
          <p:cNvPr id="9" name="灯片编号占位符 8"/>
          <p:cNvSpPr>
            <a:spLocks noGrp="1"/>
          </p:cNvSpPr>
          <p:nvPr>
            <p:ph type="sldNum" sz="quarter" idx="12"/>
          </p:nvPr>
        </p:nvSpPr>
        <p:spPr/>
        <p:txBody>
          <a:bodyPr/>
          <a:lstStyle/>
          <a:p>
            <a:fld id="{9A0DB2DC-4C9A-4742-B13C-FB6460FD3503}" type="slidenum">
              <a:rPr lang="zh-CN" altLang="en-US" noProof="1" dirty="0"/>
              <a:t>‹#›</a:t>
            </a:fld>
            <a:endParaRPr lang="zh-CN" altLang="en-US" noProof="1"/>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
        <p:nvSpPr>
          <p:cNvPr id="3" name="日期占位符 2"/>
          <p:cNvSpPr>
            <a:spLocks noGrp="1"/>
          </p:cNvSpPr>
          <p:nvPr>
            <p:ph type="dt" sz="half" idx="10"/>
          </p:nvPr>
        </p:nvSpPr>
        <p:spPr/>
        <p:txBody>
          <a:bodyPr/>
          <a:lstStyle/>
          <a:p>
            <a:pPr>
              <a:defRPr/>
            </a:pPr>
            <a:endParaRPr lang="zh-CN" altLang="en-US"/>
          </a:p>
        </p:txBody>
      </p:sp>
      <p:sp>
        <p:nvSpPr>
          <p:cNvPr id="4" name="页脚占位符 3"/>
          <p:cNvSpPr>
            <a:spLocks noGrp="1"/>
          </p:cNvSpPr>
          <p:nvPr>
            <p:ph type="ftr" sz="quarter" idx="11"/>
          </p:nvPr>
        </p:nvSpPr>
        <p:spPr/>
        <p:txBody>
          <a:bodyPr/>
          <a:lstStyle/>
          <a:p>
            <a:pPr>
              <a:defRPr/>
            </a:pPr>
            <a:endParaRPr lang="zh-CN" altLang="en-US"/>
          </a:p>
        </p:txBody>
      </p:sp>
      <p:sp>
        <p:nvSpPr>
          <p:cNvPr id="5" name="灯片编号占位符 4"/>
          <p:cNvSpPr>
            <a:spLocks noGrp="1"/>
          </p:cNvSpPr>
          <p:nvPr>
            <p:ph type="sldNum" sz="quarter" idx="12"/>
          </p:nvPr>
        </p:nvSpPr>
        <p:spPr/>
        <p:txBody>
          <a:bodyPr/>
          <a:lstStyle/>
          <a:p>
            <a:fld id="{9A0DB2DC-4C9A-4742-B13C-FB6460FD3503}" type="slidenum">
              <a:rPr lang="zh-CN" altLang="en-US" noProof="1" smtClean="0"/>
              <a:pPr/>
              <a:t>‹#›</a:t>
            </a:fld>
            <a:r>
              <a:rPr lang="en-US" altLang="zh-CN" noProof="1"/>
              <a:t>/52</a:t>
            </a:r>
            <a:endParaRPr lang="zh-CN" altLang="en-US" noProof="1"/>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endParaRPr lang="zh-CN" altLang="en-US"/>
          </a:p>
        </p:txBody>
      </p:sp>
      <p:sp>
        <p:nvSpPr>
          <p:cNvPr id="3" name="页脚占位符 2"/>
          <p:cNvSpPr>
            <a:spLocks noGrp="1"/>
          </p:cNvSpPr>
          <p:nvPr>
            <p:ph type="ftr" sz="quarter" idx="11"/>
          </p:nvPr>
        </p:nvSpPr>
        <p:spPr/>
        <p:txBody>
          <a:bodyPr/>
          <a:lstStyle/>
          <a:p>
            <a:pPr>
              <a:defRPr/>
            </a:pPr>
            <a:endParaRPr lang="zh-CN" altLang="en-US"/>
          </a:p>
        </p:txBody>
      </p:sp>
      <p:sp>
        <p:nvSpPr>
          <p:cNvPr id="4" name="灯片编号占位符 3"/>
          <p:cNvSpPr>
            <a:spLocks noGrp="1"/>
          </p:cNvSpPr>
          <p:nvPr>
            <p:ph type="sldNum" sz="quarter" idx="12"/>
          </p:nvPr>
        </p:nvSpPr>
        <p:spPr/>
        <p:txBody>
          <a:bodyPr/>
          <a:lstStyle/>
          <a:p>
            <a:fld id="{9A0DB2DC-4C9A-4742-B13C-FB6460FD3503}" type="slidenum">
              <a:rPr lang="zh-CN" altLang="en-US" noProof="1" dirty="0"/>
              <a:t>‹#›</a:t>
            </a:fld>
            <a:endParaRPr lang="zh-CN" altLang="en-US" noProof="1"/>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pPr fontAlgn="base"/>
            <a:r>
              <a:rPr lang="zh-CN" altLang="en-US" strike="noStrike" noProof="1"/>
              <a:t>单击此处编辑母版标题样式</a:t>
            </a:r>
          </a:p>
        </p:txBody>
      </p:sp>
      <p:sp>
        <p:nvSpPr>
          <p:cNvPr id="3" name="内容占位符 2"/>
          <p:cNvSpPr>
            <a:spLocks noGrp="1"/>
          </p:cNvSpPr>
          <p:nvPr>
            <p:ph idx="1"/>
          </p:nvPr>
        </p:nvSpPr>
        <p:spPr>
          <a:xfrm>
            <a:off x="5183188" y="98743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文本占位符 3"/>
          <p:cNvSpPr>
            <a:spLocks noGrp="1"/>
          </p:cNvSpPr>
          <p:nvPr>
            <p:ph type="body" sz="half" idx="2"/>
          </p:nvPr>
        </p:nvSpPr>
        <p:spPr>
          <a:xfrm>
            <a:off x="839788" y="2057402"/>
            <a:ext cx="3932237" cy="3811588"/>
          </a:xfrm>
        </p:spPr>
        <p:txBody>
          <a:bodyPr/>
          <a:lstStyle>
            <a:lvl1pPr marL="0" indent="0">
              <a:buNone/>
              <a:defRPr sz="1600"/>
            </a:lvl1pPr>
            <a:lvl2pPr marL="457200" indent="0">
              <a:buNone/>
              <a:defRPr sz="1500"/>
            </a:lvl2pPr>
            <a:lvl3pPr marL="914400" indent="0">
              <a:buNone/>
              <a:defRPr sz="1200"/>
            </a:lvl3pPr>
            <a:lvl4pPr marL="1371600" indent="0">
              <a:buNone/>
              <a:defRPr sz="1100"/>
            </a:lvl4pPr>
            <a:lvl5pPr marL="1828800" indent="0">
              <a:buNone/>
              <a:defRPr sz="1100"/>
            </a:lvl5pPr>
            <a:lvl6pPr marL="2286000" indent="0">
              <a:buNone/>
              <a:defRPr sz="1100"/>
            </a:lvl6pPr>
            <a:lvl7pPr marL="2743200" indent="0">
              <a:buNone/>
              <a:defRPr sz="1100"/>
            </a:lvl7pPr>
            <a:lvl8pPr marL="3200400" indent="0">
              <a:buNone/>
              <a:defRPr sz="1100"/>
            </a:lvl8pPr>
            <a:lvl9pPr marL="3657600" indent="0">
              <a:buNone/>
              <a:defRPr sz="1100"/>
            </a:lvl9pPr>
          </a:lstStyle>
          <a:p>
            <a:pPr lvl="0" fontAlgn="base"/>
            <a:r>
              <a:rPr lang="zh-CN" altLang="en-US" strike="noStrike" noProof="1"/>
              <a:t>单击此处编辑母版文本样式</a:t>
            </a:r>
          </a:p>
        </p:txBody>
      </p:sp>
      <p:sp>
        <p:nvSpPr>
          <p:cNvPr id="5" name="日期占位符 4"/>
          <p:cNvSpPr>
            <a:spLocks noGrp="1"/>
          </p:cNvSpPr>
          <p:nvPr>
            <p:ph type="dt" sz="half" idx="10"/>
          </p:nvPr>
        </p:nvSpPr>
        <p:spPr/>
        <p:txBody>
          <a:bodyPr/>
          <a:lstStyle/>
          <a:p>
            <a:pPr>
              <a:defRPr/>
            </a:pPr>
            <a:endParaRPr lang="zh-CN" altLang="en-US"/>
          </a:p>
        </p:txBody>
      </p:sp>
      <p:sp>
        <p:nvSpPr>
          <p:cNvPr id="6" name="页脚占位符 5"/>
          <p:cNvSpPr>
            <a:spLocks noGrp="1"/>
          </p:cNvSpPr>
          <p:nvPr>
            <p:ph type="ftr" sz="quarter" idx="11"/>
          </p:nvPr>
        </p:nvSpPr>
        <p:spPr/>
        <p:txBody>
          <a:bodyPr/>
          <a:lstStyle/>
          <a:p>
            <a:pPr>
              <a:defRPr/>
            </a:pPr>
            <a:endParaRPr lang="zh-CN" altLang="en-US"/>
          </a:p>
        </p:txBody>
      </p:sp>
      <p:sp>
        <p:nvSpPr>
          <p:cNvPr id="7" name="灯片编号占位符 6"/>
          <p:cNvSpPr>
            <a:spLocks noGrp="1"/>
          </p:cNvSpPr>
          <p:nvPr>
            <p:ph type="sldNum" sz="quarter" idx="12"/>
          </p:nvPr>
        </p:nvSpPr>
        <p:spPr/>
        <p:txBody>
          <a:bodyPr/>
          <a:lstStyle/>
          <a:p>
            <a:fld id="{9A0DB2DC-4C9A-4742-B13C-FB6460FD3503}" type="slidenum">
              <a:rPr lang="zh-CN" altLang="en-US" noProof="1" dirty="0"/>
              <a:t>‹#›</a:t>
            </a:fld>
            <a:endParaRPr lang="zh-CN" altLang="en-US" noProof="1"/>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pPr fontAlgn="base"/>
            <a:r>
              <a:rPr lang="zh-CN" altLang="en-US" strike="noStrike" noProof="1"/>
              <a:t>单击此处编辑母版标题样式</a:t>
            </a:r>
          </a:p>
        </p:txBody>
      </p:sp>
      <p:sp>
        <p:nvSpPr>
          <p:cNvPr id="3" name="图片占位符 2"/>
          <p:cNvSpPr>
            <a:spLocks noGrp="1"/>
          </p:cNvSpPr>
          <p:nvPr>
            <p:ph type="pic" idx="1"/>
          </p:nvPr>
        </p:nvSpPr>
        <p:spPr>
          <a:xfrm>
            <a:off x="5183188" y="987430"/>
            <a:ext cx="6172200" cy="4873625"/>
          </a:xfrm>
        </p:spPr>
        <p:txBody>
          <a:bodyPr vert="horz" wrap="square" lIns="91436" tIns="45718" rIns="91436" bIns="45718"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zh-CN" altLang="en-US" sz="32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4" name="文本占位符 3"/>
          <p:cNvSpPr>
            <a:spLocks noGrp="1"/>
          </p:cNvSpPr>
          <p:nvPr>
            <p:ph type="body" sz="half" idx="2"/>
          </p:nvPr>
        </p:nvSpPr>
        <p:spPr>
          <a:xfrm>
            <a:off x="839788" y="2057402"/>
            <a:ext cx="3932237" cy="3811588"/>
          </a:xfrm>
        </p:spPr>
        <p:txBody>
          <a:bodyPr/>
          <a:lstStyle>
            <a:lvl1pPr marL="0" indent="0">
              <a:buNone/>
              <a:defRPr sz="1600"/>
            </a:lvl1pPr>
            <a:lvl2pPr marL="457200" indent="0">
              <a:buNone/>
              <a:defRPr sz="1500"/>
            </a:lvl2pPr>
            <a:lvl3pPr marL="914400" indent="0">
              <a:buNone/>
              <a:defRPr sz="1200"/>
            </a:lvl3pPr>
            <a:lvl4pPr marL="1371600" indent="0">
              <a:buNone/>
              <a:defRPr sz="1100"/>
            </a:lvl4pPr>
            <a:lvl5pPr marL="1828800" indent="0">
              <a:buNone/>
              <a:defRPr sz="1100"/>
            </a:lvl5pPr>
            <a:lvl6pPr marL="2286000" indent="0">
              <a:buNone/>
              <a:defRPr sz="1100"/>
            </a:lvl6pPr>
            <a:lvl7pPr marL="2743200" indent="0">
              <a:buNone/>
              <a:defRPr sz="1100"/>
            </a:lvl7pPr>
            <a:lvl8pPr marL="3200400" indent="0">
              <a:buNone/>
              <a:defRPr sz="1100"/>
            </a:lvl8pPr>
            <a:lvl9pPr marL="3657600" indent="0">
              <a:buNone/>
              <a:defRPr sz="1100"/>
            </a:lvl9pPr>
          </a:lstStyle>
          <a:p>
            <a:pPr lvl="0" fontAlgn="base"/>
            <a:r>
              <a:rPr lang="zh-CN" altLang="en-US" strike="noStrike" noProof="1"/>
              <a:t>单击此处编辑母版文本样式</a:t>
            </a:r>
          </a:p>
        </p:txBody>
      </p:sp>
      <p:sp>
        <p:nvSpPr>
          <p:cNvPr id="5" name="日期占位符 4"/>
          <p:cNvSpPr>
            <a:spLocks noGrp="1"/>
          </p:cNvSpPr>
          <p:nvPr>
            <p:ph type="dt" sz="half" idx="10"/>
          </p:nvPr>
        </p:nvSpPr>
        <p:spPr/>
        <p:txBody>
          <a:bodyPr/>
          <a:lstStyle/>
          <a:p>
            <a:pPr>
              <a:defRPr/>
            </a:pPr>
            <a:endParaRPr lang="zh-CN" altLang="en-US"/>
          </a:p>
        </p:txBody>
      </p:sp>
      <p:sp>
        <p:nvSpPr>
          <p:cNvPr id="6" name="页脚占位符 5"/>
          <p:cNvSpPr>
            <a:spLocks noGrp="1"/>
          </p:cNvSpPr>
          <p:nvPr>
            <p:ph type="ftr" sz="quarter" idx="11"/>
          </p:nvPr>
        </p:nvSpPr>
        <p:spPr/>
        <p:txBody>
          <a:bodyPr/>
          <a:lstStyle/>
          <a:p>
            <a:pPr>
              <a:defRPr/>
            </a:pPr>
            <a:endParaRPr lang="zh-CN" altLang="en-US"/>
          </a:p>
        </p:txBody>
      </p:sp>
      <p:sp>
        <p:nvSpPr>
          <p:cNvPr id="7" name="灯片编号占位符 6"/>
          <p:cNvSpPr>
            <a:spLocks noGrp="1"/>
          </p:cNvSpPr>
          <p:nvPr>
            <p:ph type="sldNum" sz="quarter" idx="12"/>
          </p:nvPr>
        </p:nvSpPr>
        <p:spPr/>
        <p:txBody>
          <a:bodyPr/>
          <a:lstStyle/>
          <a:p>
            <a:fld id="{9A0DB2DC-4C9A-4742-B13C-FB6460FD3503}" type="slidenum">
              <a:rPr lang="zh-CN" altLang="en-US" noProof="1" dirty="0"/>
              <a:t>‹#›</a:t>
            </a:fld>
            <a:endParaRPr lang="zh-CN" altLang="en-US" noProof="1"/>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
        <p:nvSpPr>
          <p:cNvPr id="3" name="竖排文字占位符 2"/>
          <p:cNvSpPr>
            <a:spLocks noGrp="1"/>
          </p:cNvSpPr>
          <p:nvPr>
            <p:ph type="body" orient="vert" idx="1"/>
          </p:nvPr>
        </p:nvSpPr>
        <p:spPr/>
        <p:txBody>
          <a:bodyPr vert="eaVert"/>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日期占位符 3"/>
          <p:cNvSpPr>
            <a:spLocks noGrp="1"/>
          </p:cNvSpPr>
          <p:nvPr>
            <p:ph type="dt" sz="half" idx="10"/>
          </p:nvPr>
        </p:nvSpPr>
        <p:spPr/>
        <p:txBody>
          <a:bodyPr/>
          <a:lstStyle/>
          <a:p>
            <a:pPr>
              <a:defRPr/>
            </a:pPr>
            <a:endParaRPr lang="zh-CN" altLang="en-US"/>
          </a:p>
        </p:txBody>
      </p:sp>
      <p:sp>
        <p:nvSpPr>
          <p:cNvPr id="5" name="页脚占位符 4"/>
          <p:cNvSpPr>
            <a:spLocks noGrp="1"/>
          </p:cNvSpPr>
          <p:nvPr>
            <p:ph type="ftr" sz="quarter" idx="11"/>
          </p:nvPr>
        </p:nvSpPr>
        <p:spPr/>
        <p:txBody>
          <a:bodyPr/>
          <a:lstStyle/>
          <a:p>
            <a:pPr>
              <a:defRPr/>
            </a:pPr>
            <a:endParaRPr lang="zh-CN" altLang="en-US"/>
          </a:p>
        </p:txBody>
      </p:sp>
      <p:sp>
        <p:nvSpPr>
          <p:cNvPr id="6" name="灯片编号占位符 5"/>
          <p:cNvSpPr>
            <a:spLocks noGrp="1"/>
          </p:cNvSpPr>
          <p:nvPr>
            <p:ph type="sldNum" sz="quarter" idx="12"/>
          </p:nvPr>
        </p:nvSpPr>
        <p:spPr/>
        <p:txBody>
          <a:bodyPr/>
          <a:lstStyle/>
          <a:p>
            <a:fld id="{9A0DB2DC-4C9A-4742-B13C-FB6460FD3503}" type="slidenum">
              <a:rPr lang="zh-CN" altLang="en-US" noProof="1" dirty="0"/>
              <a:t>‹#›</a:t>
            </a:fld>
            <a:endParaRPr lang="zh-CN" altLang="en-US" noProof="1"/>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27"/>
            <a:ext cx="2628900" cy="5811839"/>
          </a:xfrm>
        </p:spPr>
        <p:txBody>
          <a:bodyPr vert="eaVert"/>
          <a:lstStyle/>
          <a:p>
            <a:pPr fontAlgn="base"/>
            <a:r>
              <a:rPr lang="zh-CN" altLang="en-US" strike="noStrike" noProof="1"/>
              <a:t>单击此处编辑母版标题样式</a:t>
            </a:r>
          </a:p>
        </p:txBody>
      </p:sp>
      <p:sp>
        <p:nvSpPr>
          <p:cNvPr id="3" name="竖排文字占位符 2"/>
          <p:cNvSpPr>
            <a:spLocks noGrp="1"/>
          </p:cNvSpPr>
          <p:nvPr>
            <p:ph type="body" orient="vert" idx="1"/>
          </p:nvPr>
        </p:nvSpPr>
        <p:spPr>
          <a:xfrm>
            <a:off x="838203" y="365127"/>
            <a:ext cx="7734300" cy="5811839"/>
          </a:xfrm>
        </p:spPr>
        <p:txBody>
          <a:bodyPr vert="eaVert"/>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日期占位符 3"/>
          <p:cNvSpPr>
            <a:spLocks noGrp="1"/>
          </p:cNvSpPr>
          <p:nvPr>
            <p:ph type="dt" sz="half" idx="10"/>
          </p:nvPr>
        </p:nvSpPr>
        <p:spPr/>
        <p:txBody>
          <a:bodyPr/>
          <a:lstStyle/>
          <a:p>
            <a:pPr>
              <a:defRPr/>
            </a:pPr>
            <a:endParaRPr lang="zh-CN" altLang="en-US"/>
          </a:p>
        </p:txBody>
      </p:sp>
      <p:sp>
        <p:nvSpPr>
          <p:cNvPr id="5" name="页脚占位符 4"/>
          <p:cNvSpPr>
            <a:spLocks noGrp="1"/>
          </p:cNvSpPr>
          <p:nvPr>
            <p:ph type="ftr" sz="quarter" idx="11"/>
          </p:nvPr>
        </p:nvSpPr>
        <p:spPr/>
        <p:txBody>
          <a:bodyPr/>
          <a:lstStyle/>
          <a:p>
            <a:pPr>
              <a:defRPr/>
            </a:pPr>
            <a:endParaRPr lang="zh-CN" altLang="en-US"/>
          </a:p>
        </p:txBody>
      </p:sp>
      <p:sp>
        <p:nvSpPr>
          <p:cNvPr id="6" name="灯片编号占位符 5"/>
          <p:cNvSpPr>
            <a:spLocks noGrp="1"/>
          </p:cNvSpPr>
          <p:nvPr>
            <p:ph type="sldNum" sz="quarter" idx="12"/>
          </p:nvPr>
        </p:nvSpPr>
        <p:spPr/>
        <p:txBody>
          <a:bodyPr/>
          <a:lstStyle/>
          <a:p>
            <a:fld id="{9A0DB2DC-4C9A-4742-B13C-FB6460FD3503}" type="slidenum">
              <a:rPr lang="zh-CN" altLang="en-US" noProof="1" dirty="0"/>
              <a:t>‹#›</a:t>
            </a:fld>
            <a:endParaRPr lang="zh-CN" altLang="en-US" noProof="1"/>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userDrawn="1">
  <p:cSld name="标题幻灯片">
    <p:spTree>
      <p:nvGrpSpPr>
        <p:cNvPr id="1" name=""/>
        <p:cNvGrpSpPr/>
        <p:nvPr/>
      </p:nvGrpSpPr>
      <p:grpSpPr>
        <a:xfrm>
          <a:off x="0" y="0"/>
          <a:ext cx="0" cy="0"/>
          <a:chOff x="0" y="0"/>
          <a:chExt cx="0" cy="0"/>
        </a:xfrm>
      </p:grpSpPr>
      <p:sp>
        <p:nvSpPr>
          <p:cNvPr id="31" name="işḷiḑe">
            <a:extLst>
              <a:ext uri="{FF2B5EF4-FFF2-40B4-BE49-F238E27FC236}">
                <a16:creationId xmlns:a16="http://schemas.microsoft.com/office/drawing/2014/main" id="{6B820027-E4DE-42E7-B379-082D6D8F0043}"/>
              </a:ext>
            </a:extLst>
          </p:cNvPr>
          <p:cNvSpPr/>
          <p:nvPr userDrawn="1"/>
        </p:nvSpPr>
        <p:spPr>
          <a:xfrm>
            <a:off x="6081823" y="2828260"/>
            <a:ext cx="6110177" cy="4036234"/>
          </a:xfrm>
          <a:custGeom>
            <a:avLst/>
            <a:gdLst>
              <a:gd name="connsiteX0" fmla="*/ 2441430 w 8766121"/>
              <a:gd name="connsiteY0" fmla="*/ 4070865 h 6864495"/>
              <a:gd name="connsiteX1" fmla="*/ 2433469 w 8766121"/>
              <a:gd name="connsiteY1" fmla="*/ 4081338 h 6864495"/>
              <a:gd name="connsiteX2" fmla="*/ 2425028 w 8766121"/>
              <a:gd name="connsiteY2" fmla="*/ 4094030 h 6864495"/>
              <a:gd name="connsiteX3" fmla="*/ 4150578 w 8766121"/>
              <a:gd name="connsiteY3" fmla="*/ 0 h 6864495"/>
              <a:gd name="connsiteX4" fmla="*/ 5440530 w 8766121"/>
              <a:gd name="connsiteY4" fmla="*/ 0 h 6864495"/>
              <a:gd name="connsiteX5" fmla="*/ 8766121 w 8766121"/>
              <a:gd name="connsiteY5" fmla="*/ 0 h 6864495"/>
              <a:gd name="connsiteX6" fmla="*/ 8766121 w 8766121"/>
              <a:gd name="connsiteY6" fmla="*/ 6864495 h 6864495"/>
              <a:gd name="connsiteX7" fmla="*/ 0 w 8766121"/>
              <a:gd name="connsiteY7" fmla="*/ 6864495 h 6864495"/>
              <a:gd name="connsiteX8" fmla="*/ 58317 w 8766121"/>
              <a:gd name="connsiteY8" fmla="*/ 6694948 h 6864495"/>
              <a:gd name="connsiteX9" fmla="*/ 1524552 w 8766121"/>
              <a:gd name="connsiteY9" fmla="*/ 4389202 h 6864495"/>
              <a:gd name="connsiteX10" fmla="*/ 4096598 w 8766121"/>
              <a:gd name="connsiteY10" fmla="*/ 1 h 6864495"/>
              <a:gd name="connsiteX11" fmla="*/ 4150578 w 8766121"/>
              <a:gd name="connsiteY11" fmla="*/ 1 h 686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66121" h="6864495">
                <a:moveTo>
                  <a:pt x="2441430" y="4070865"/>
                </a:moveTo>
                <a:lnTo>
                  <a:pt x="2433469" y="4081338"/>
                </a:lnTo>
                <a:lnTo>
                  <a:pt x="2425028" y="4094030"/>
                </a:lnTo>
                <a:close/>
                <a:moveTo>
                  <a:pt x="4150578" y="0"/>
                </a:moveTo>
                <a:lnTo>
                  <a:pt x="5440530" y="0"/>
                </a:lnTo>
                <a:lnTo>
                  <a:pt x="8766121" y="0"/>
                </a:lnTo>
                <a:lnTo>
                  <a:pt x="8766121" y="6864495"/>
                </a:lnTo>
                <a:lnTo>
                  <a:pt x="0" y="6864495"/>
                </a:lnTo>
                <a:lnTo>
                  <a:pt x="58317" y="6694948"/>
                </a:lnTo>
                <a:cubicBezTo>
                  <a:pt x="580699" y="5295965"/>
                  <a:pt x="1524552" y="4389202"/>
                  <a:pt x="1524552" y="4389202"/>
                </a:cubicBezTo>
                <a:cubicBezTo>
                  <a:pt x="3421004" y="2537250"/>
                  <a:pt x="3999536" y="1042755"/>
                  <a:pt x="4096598" y="1"/>
                </a:cubicBezTo>
                <a:lnTo>
                  <a:pt x="4150578" y="1"/>
                </a:lnTo>
                <a:close/>
              </a:path>
            </a:pathLst>
          </a:custGeom>
          <a:blipFill dpi="0" rotWithShape="1">
            <a:blip r:embed="rId2">
              <a:alphaModFix amt="83000"/>
            </a:blip>
            <a:srcRect/>
            <a:stretch>
              <a:fillRect l="-116" t="-6987" r="-7120"/>
            </a:stretch>
          </a:blipFill>
          <a:ln w="18276" cap="flat">
            <a:noFill/>
            <a:prstDash val="solid"/>
            <a:miter/>
          </a:ln>
        </p:spPr>
        <p:txBody>
          <a:bodyPr rtlCol="0" anchor="ctr"/>
          <a:lstStyle/>
          <a:p>
            <a:pPr fontAlgn="auto">
              <a:spcBef>
                <a:spcPts val="0"/>
              </a:spcBef>
              <a:spcAft>
                <a:spcPts val="0"/>
              </a:spcAft>
            </a:pPr>
            <a:endParaRPr lang="zh-CN" altLang="en-US">
              <a:solidFill>
                <a:srgbClr val="000000"/>
              </a:solidFill>
              <a:latin typeface="Arial"/>
              <a:ea typeface="微软雅黑"/>
            </a:endParaRPr>
          </a:p>
        </p:txBody>
      </p:sp>
      <p:pic>
        <p:nvPicPr>
          <p:cNvPr id="3074"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flipV="1">
            <a:off x="10042063" y="0"/>
            <a:ext cx="2149937" cy="2828260"/>
          </a:xfrm>
          <a:prstGeom prst="rect">
            <a:avLst/>
          </a:prstGeom>
          <a:blipFill dpi="0" rotWithShape="1">
            <a:blip r:embed="rId2">
              <a:alphaModFix amt="60000"/>
            </a:blip>
            <a:srcRect/>
            <a:stretch>
              <a:fillRect l="-116" t="-6987" r="-7120"/>
            </a:stretch>
          </a:blipFill>
          <a:ln>
            <a:noFill/>
          </a:ln>
          <a:effectLst/>
        </p:spPr>
      </p:pic>
      <p:sp>
        <p:nvSpPr>
          <p:cNvPr id="18" name="îṣ1íḓe">
            <a:extLst>
              <a:ext uri="{FF2B5EF4-FFF2-40B4-BE49-F238E27FC236}">
                <a16:creationId xmlns:a16="http://schemas.microsoft.com/office/drawing/2014/main" id="{87913014-9AAA-4058-9F42-E05E4EAFE7A0}"/>
              </a:ext>
            </a:extLst>
          </p:cNvPr>
          <p:cNvSpPr/>
          <p:nvPr/>
        </p:nvSpPr>
        <p:spPr>
          <a:xfrm>
            <a:off x="10042064" y="3312531"/>
            <a:ext cx="2149936" cy="3545469"/>
          </a:xfrm>
          <a:custGeom>
            <a:avLst/>
            <a:gdLst>
              <a:gd name="connsiteX0" fmla="*/ 2149936 w 2149936"/>
              <a:gd name="connsiteY0" fmla="*/ 0 h 3545469"/>
              <a:gd name="connsiteX1" fmla="*/ 2149936 w 2149936"/>
              <a:gd name="connsiteY1" fmla="*/ 1870566 h 3545469"/>
              <a:gd name="connsiteX2" fmla="*/ 2135332 w 2149936"/>
              <a:gd name="connsiteY2" fmla="*/ 1887701 h 3545469"/>
              <a:gd name="connsiteX3" fmla="*/ 1183289 w 2149936"/>
              <a:gd name="connsiteY3" fmla="*/ 2952994 h 3545469"/>
              <a:gd name="connsiteX4" fmla="*/ 764752 w 2149936"/>
              <a:gd name="connsiteY4" fmla="*/ 3545469 h 3545469"/>
              <a:gd name="connsiteX5" fmla="*/ 0 w 2149936"/>
              <a:gd name="connsiteY5" fmla="*/ 3545469 h 3545469"/>
              <a:gd name="connsiteX6" fmla="*/ 539327 w 2149936"/>
              <a:gd name="connsiteY6" fmla="*/ 2874028 h 3545469"/>
              <a:gd name="connsiteX7" fmla="*/ 2148283 w 2149936"/>
              <a:gd name="connsiteY7" fmla="*/ 17622 h 354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49936" h="3545469">
                <a:moveTo>
                  <a:pt x="2149936" y="0"/>
                </a:moveTo>
                <a:lnTo>
                  <a:pt x="2149936" y="1870566"/>
                </a:lnTo>
                <a:lnTo>
                  <a:pt x="2135332" y="1887701"/>
                </a:lnTo>
                <a:cubicBezTo>
                  <a:pt x="1819503" y="2249763"/>
                  <a:pt x="1476129" y="2599117"/>
                  <a:pt x="1183289" y="2952994"/>
                </a:cubicBezTo>
                <a:cubicBezTo>
                  <a:pt x="1018259" y="3152449"/>
                  <a:pt x="880257" y="3351451"/>
                  <a:pt x="764752" y="3545469"/>
                </a:cubicBezTo>
                <a:lnTo>
                  <a:pt x="0" y="3545469"/>
                </a:lnTo>
                <a:cubicBezTo>
                  <a:pt x="293671" y="3137501"/>
                  <a:pt x="539327" y="2873877"/>
                  <a:pt x="539327" y="2874028"/>
                </a:cubicBezTo>
                <a:cubicBezTo>
                  <a:pt x="1872093" y="1458209"/>
                  <a:pt x="2107035" y="374309"/>
                  <a:pt x="2148283" y="17622"/>
                </a:cubicBezTo>
                <a:close/>
              </a:path>
            </a:pathLst>
          </a:custGeom>
          <a:solidFill>
            <a:schemeClr val="bg1">
              <a:alpha val="80000"/>
            </a:schemeClr>
          </a:solidFill>
          <a:ln w="18276" cap="flat">
            <a:noFill/>
            <a:prstDash val="solid"/>
            <a:miter/>
          </a:ln>
        </p:spPr>
        <p:txBody>
          <a:bodyPr rtlCol="0" anchor="ctr"/>
          <a:lstStyle/>
          <a:p>
            <a:pPr fontAlgn="auto">
              <a:spcBef>
                <a:spcPts val="0"/>
              </a:spcBef>
              <a:spcAft>
                <a:spcPts val="0"/>
              </a:spcAft>
            </a:pPr>
            <a:endParaRPr lang="zh-CN" altLang="en-US">
              <a:solidFill>
                <a:srgbClr val="000000"/>
              </a:solidFill>
              <a:latin typeface="Arial"/>
              <a:ea typeface="微软雅黑"/>
            </a:endParaRPr>
          </a:p>
        </p:txBody>
      </p:sp>
      <p:sp>
        <p:nvSpPr>
          <p:cNvPr id="20" name="iś1ïde">
            <a:extLst>
              <a:ext uri="{FF2B5EF4-FFF2-40B4-BE49-F238E27FC236}">
                <a16:creationId xmlns:a16="http://schemas.microsoft.com/office/drawing/2014/main" id="{79C9FA9A-68A6-47F3-ADA5-88DBBDE62A8A}"/>
              </a:ext>
            </a:extLst>
          </p:cNvPr>
          <p:cNvSpPr/>
          <p:nvPr/>
        </p:nvSpPr>
        <p:spPr>
          <a:xfrm>
            <a:off x="10333622" y="4184081"/>
            <a:ext cx="1858379" cy="2678298"/>
          </a:xfrm>
          <a:custGeom>
            <a:avLst/>
            <a:gdLst>
              <a:gd name="connsiteX0" fmla="*/ 1858379 w 1858379"/>
              <a:gd name="connsiteY0" fmla="*/ 0 h 2678298"/>
              <a:gd name="connsiteX1" fmla="*/ 1858379 w 1858379"/>
              <a:gd name="connsiteY1" fmla="*/ 885358 h 2678298"/>
              <a:gd name="connsiteX2" fmla="*/ 1778441 w 1858379"/>
              <a:gd name="connsiteY2" fmla="*/ 984819 h 2678298"/>
              <a:gd name="connsiteX3" fmla="*/ 671139 w 1858379"/>
              <a:gd name="connsiteY3" fmla="*/ 2232281 h 2678298"/>
              <a:gd name="connsiteX4" fmla="*/ 343647 w 1858379"/>
              <a:gd name="connsiteY4" fmla="*/ 2678298 h 2678298"/>
              <a:gd name="connsiteX5" fmla="*/ 0 w 1858379"/>
              <a:gd name="connsiteY5" fmla="*/ 2678298 h 2678298"/>
              <a:gd name="connsiteX6" fmla="*/ 431371 w 1858379"/>
              <a:gd name="connsiteY6" fmla="*/ 2153314 h 2678298"/>
              <a:gd name="connsiteX7" fmla="*/ 1855334 w 1858379"/>
              <a:gd name="connsiteY7" fmla="*/ 8708 h 2678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8379" h="2678298">
                <a:moveTo>
                  <a:pt x="1858379" y="0"/>
                </a:moveTo>
                <a:lnTo>
                  <a:pt x="1858379" y="885358"/>
                </a:lnTo>
                <a:lnTo>
                  <a:pt x="1778441" y="984819"/>
                </a:lnTo>
                <a:cubicBezTo>
                  <a:pt x="1423215" y="1412725"/>
                  <a:pt x="1012786" y="1819425"/>
                  <a:pt x="671139" y="2232281"/>
                </a:cubicBezTo>
                <a:cubicBezTo>
                  <a:pt x="547480" y="2381758"/>
                  <a:pt x="438920" y="2531085"/>
                  <a:pt x="343647" y="2678298"/>
                </a:cubicBezTo>
                <a:lnTo>
                  <a:pt x="0" y="2678298"/>
                </a:lnTo>
                <a:cubicBezTo>
                  <a:pt x="243543" y="2354883"/>
                  <a:pt x="431371" y="2153164"/>
                  <a:pt x="431371" y="2153314"/>
                </a:cubicBezTo>
                <a:cubicBezTo>
                  <a:pt x="1251535" y="1282042"/>
                  <a:pt x="1655955" y="536466"/>
                  <a:pt x="1855334" y="8708"/>
                </a:cubicBezTo>
                <a:close/>
              </a:path>
            </a:pathLst>
          </a:custGeom>
          <a:solidFill>
            <a:schemeClr val="accent2">
              <a:alpha val="80000"/>
            </a:schemeClr>
          </a:solidFill>
          <a:ln w="18276" cap="flat">
            <a:noFill/>
            <a:prstDash val="solid"/>
            <a:miter/>
          </a:ln>
        </p:spPr>
        <p:txBody>
          <a:bodyPr rtlCol="0" anchor="ctr"/>
          <a:lstStyle/>
          <a:p>
            <a:pPr fontAlgn="auto">
              <a:spcBef>
                <a:spcPts val="0"/>
              </a:spcBef>
              <a:spcAft>
                <a:spcPts val="0"/>
              </a:spcAft>
            </a:pPr>
            <a:endParaRPr lang="zh-CN" altLang="en-US">
              <a:solidFill>
                <a:srgbClr val="000000"/>
              </a:solidFill>
              <a:latin typeface="Arial"/>
              <a:ea typeface="微软雅黑"/>
            </a:endParaRPr>
          </a:p>
        </p:txBody>
      </p:sp>
      <p:sp>
        <p:nvSpPr>
          <p:cNvPr id="19" name="îSľîḋé">
            <a:extLst>
              <a:ext uri="{FF2B5EF4-FFF2-40B4-BE49-F238E27FC236}">
                <a16:creationId xmlns:a16="http://schemas.microsoft.com/office/drawing/2014/main" id="{FFDC46FC-0AAA-44D1-9270-AC4DD7CEF2A9}"/>
              </a:ext>
            </a:extLst>
          </p:cNvPr>
          <p:cNvSpPr/>
          <p:nvPr/>
        </p:nvSpPr>
        <p:spPr>
          <a:xfrm>
            <a:off x="10858302" y="5146669"/>
            <a:ext cx="1333698" cy="1717825"/>
          </a:xfrm>
          <a:custGeom>
            <a:avLst/>
            <a:gdLst>
              <a:gd name="connsiteX0" fmla="*/ 1333698 w 1333698"/>
              <a:gd name="connsiteY0" fmla="*/ 0 h 1717825"/>
              <a:gd name="connsiteX1" fmla="*/ 1333698 w 1333698"/>
              <a:gd name="connsiteY1" fmla="*/ 1717825 h 1717825"/>
              <a:gd name="connsiteX2" fmla="*/ 0 w 1333698"/>
              <a:gd name="connsiteY2" fmla="*/ 1717825 h 1717825"/>
              <a:gd name="connsiteX3" fmla="*/ 268606 w 1333698"/>
              <a:gd name="connsiteY3" fmla="*/ 1402110 h 1717825"/>
              <a:gd name="connsiteX4" fmla="*/ 1213382 w 1333698"/>
              <a:gd name="connsiteY4" fmla="*/ 200989 h 1717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698" h="1717825">
                <a:moveTo>
                  <a:pt x="1333698" y="0"/>
                </a:moveTo>
                <a:lnTo>
                  <a:pt x="1333698" y="1717825"/>
                </a:lnTo>
                <a:lnTo>
                  <a:pt x="0" y="1717825"/>
                </a:lnTo>
                <a:cubicBezTo>
                  <a:pt x="159593" y="1518974"/>
                  <a:pt x="268757" y="1401959"/>
                  <a:pt x="268606" y="1402110"/>
                </a:cubicBezTo>
                <a:cubicBezTo>
                  <a:pt x="678688" y="966474"/>
                  <a:pt x="984834" y="562261"/>
                  <a:pt x="1213382" y="200989"/>
                </a:cubicBezTo>
                <a:close/>
              </a:path>
            </a:pathLst>
          </a:custGeom>
          <a:solidFill>
            <a:schemeClr val="accent1">
              <a:alpha val="90000"/>
            </a:schemeClr>
          </a:solidFill>
          <a:ln w="18276" cap="flat">
            <a:noFill/>
            <a:prstDash val="solid"/>
            <a:miter/>
          </a:ln>
        </p:spPr>
        <p:txBody>
          <a:bodyPr rtlCol="0" anchor="ctr"/>
          <a:lstStyle/>
          <a:p>
            <a:pPr fontAlgn="auto">
              <a:spcBef>
                <a:spcPts val="0"/>
              </a:spcBef>
              <a:spcAft>
                <a:spcPts val="0"/>
              </a:spcAft>
            </a:pPr>
            <a:endParaRPr lang="zh-CN" altLang="en-US">
              <a:solidFill>
                <a:srgbClr val="000000"/>
              </a:solidFill>
              <a:latin typeface="Arial"/>
              <a:ea typeface="微软雅黑"/>
            </a:endParaRPr>
          </a:p>
        </p:txBody>
      </p:sp>
      <p:sp>
        <p:nvSpPr>
          <p:cNvPr id="7" name="ïṧlîḓê">
            <a:extLst>
              <a:ext uri="{FF2B5EF4-FFF2-40B4-BE49-F238E27FC236}">
                <a16:creationId xmlns:a16="http://schemas.microsoft.com/office/drawing/2014/main" id="{FE6ABBA9-E1E1-4922-831E-E4C54872220C}"/>
              </a:ext>
            </a:extLst>
          </p:cNvPr>
          <p:cNvSpPr/>
          <p:nvPr userDrawn="1"/>
        </p:nvSpPr>
        <p:spPr>
          <a:xfrm>
            <a:off x="5980194" y="-6494"/>
            <a:ext cx="4807392" cy="6864494"/>
          </a:xfrm>
          <a:custGeom>
            <a:avLst/>
            <a:gdLst>
              <a:gd name="connsiteX0" fmla="*/ 1137871 w 4807391"/>
              <a:gd name="connsiteY0" fmla="*/ 6808035 h 6799808"/>
              <a:gd name="connsiteX1" fmla="*/ 2192207 w 4807391"/>
              <a:gd name="connsiteY1" fmla="*/ 4367050 h 6799808"/>
              <a:gd name="connsiteX2" fmla="*/ 4814338 w 4807391"/>
              <a:gd name="connsiteY2" fmla="*/ 0 h 6799808"/>
              <a:gd name="connsiteX3" fmla="*/ 4136733 w 4807391"/>
              <a:gd name="connsiteY3" fmla="*/ 0 h 6799808"/>
              <a:gd name="connsiteX4" fmla="*/ 1564687 w 4807391"/>
              <a:gd name="connsiteY4" fmla="*/ 4280224 h 6799808"/>
              <a:gd name="connsiteX5" fmla="*/ 0 w 4807391"/>
              <a:gd name="connsiteY5" fmla="*/ 6807852 h 6799808"/>
              <a:gd name="connsiteX6" fmla="*/ 1137871 w 4807391"/>
              <a:gd name="connsiteY6" fmla="*/ 6807852 h 6799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07391" h="6799808">
                <a:moveTo>
                  <a:pt x="1137871" y="6808035"/>
                </a:moveTo>
                <a:cubicBezTo>
                  <a:pt x="1326328" y="6074679"/>
                  <a:pt x="1649136" y="5237681"/>
                  <a:pt x="2192207" y="4367050"/>
                </a:cubicBezTo>
                <a:cubicBezTo>
                  <a:pt x="3071795" y="2957551"/>
                  <a:pt x="4306546" y="1531968"/>
                  <a:pt x="4814338" y="0"/>
                </a:cubicBezTo>
                <a:lnTo>
                  <a:pt x="4136733" y="0"/>
                </a:lnTo>
                <a:cubicBezTo>
                  <a:pt x="4039671" y="1016864"/>
                  <a:pt x="3461139" y="2474253"/>
                  <a:pt x="1564687" y="4280224"/>
                </a:cubicBezTo>
                <a:cubicBezTo>
                  <a:pt x="1564687" y="4280224"/>
                  <a:pt x="490793" y="5286304"/>
                  <a:pt x="0" y="6807852"/>
                </a:cubicBezTo>
                <a:lnTo>
                  <a:pt x="1137871" y="6807852"/>
                </a:lnTo>
                <a:close/>
              </a:path>
            </a:pathLst>
          </a:custGeom>
          <a:solidFill>
            <a:schemeClr val="accent1">
              <a:alpha val="99000"/>
            </a:schemeClr>
          </a:solidFill>
          <a:ln w="18276" cap="flat">
            <a:noFill/>
            <a:prstDash val="solid"/>
            <a:miter/>
          </a:ln>
        </p:spPr>
        <p:txBody>
          <a:bodyPr rtlCol="0" anchor="ctr"/>
          <a:lstStyle/>
          <a:p>
            <a:pPr fontAlgn="auto">
              <a:spcBef>
                <a:spcPts val="0"/>
              </a:spcBef>
              <a:spcAft>
                <a:spcPts val="0"/>
              </a:spcAft>
            </a:pPr>
            <a:endParaRPr lang="zh-CN" altLang="en-US">
              <a:solidFill>
                <a:srgbClr val="000000"/>
              </a:solidFill>
              <a:latin typeface="Arial"/>
              <a:ea typeface="微软雅黑"/>
            </a:endParaRPr>
          </a:p>
        </p:txBody>
      </p:sp>
      <p:sp>
        <p:nvSpPr>
          <p:cNvPr id="9801" name="副标题 9800"/>
          <p:cNvSpPr>
            <a:spLocks noGrp="1"/>
          </p:cNvSpPr>
          <p:nvPr userDrawn="1">
            <p:ph type="subTitle" idx="1" hasCustomPrompt="1"/>
          </p:nvPr>
        </p:nvSpPr>
        <p:spPr>
          <a:xfrm>
            <a:off x="1059543" y="3884725"/>
            <a:ext cx="5341257" cy="558799"/>
          </a:xfrm>
        </p:spPr>
        <p:txBody>
          <a:bodyPr anchor="t">
            <a:normAutofit/>
          </a:bodyPr>
          <a:lstStyle>
            <a:lvl1pPr marL="0" indent="0" algn="l">
              <a:buNone/>
              <a:defRPr sz="1600">
                <a:solidFill>
                  <a:schemeClr val="accent3"/>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9802" name="标题 9801"/>
          <p:cNvSpPr>
            <a:spLocks noGrp="1"/>
          </p:cNvSpPr>
          <p:nvPr userDrawn="1">
            <p:ph type="ctrTitle" hasCustomPrompt="1"/>
          </p:nvPr>
        </p:nvSpPr>
        <p:spPr>
          <a:xfrm>
            <a:off x="673099" y="1028700"/>
            <a:ext cx="5727701" cy="2530562"/>
          </a:xfrm>
        </p:spPr>
        <p:txBody>
          <a:bodyPr anchor="b">
            <a:normAutofit/>
          </a:bodyPr>
          <a:lstStyle>
            <a:lvl1pPr algn="l">
              <a:defRPr sz="4000">
                <a:solidFill>
                  <a:schemeClr val="accent3"/>
                </a:solidFill>
              </a:defRPr>
            </a:lvl1pPr>
          </a:lstStyle>
          <a:p>
            <a:r>
              <a:rPr lang="en-US" dirty="0"/>
              <a:t>Click to edit Master title style</a:t>
            </a:r>
            <a:endParaRPr lang="zh-CN" altLang="en-US" dirty="0"/>
          </a:p>
        </p:txBody>
      </p:sp>
      <p:sp>
        <p:nvSpPr>
          <p:cNvPr id="12" name="文本占位符 11"/>
          <p:cNvSpPr>
            <a:spLocks noGrp="1"/>
          </p:cNvSpPr>
          <p:nvPr userDrawn="1">
            <p:ph type="body" sz="quarter" idx="10" hasCustomPrompt="1"/>
          </p:nvPr>
        </p:nvSpPr>
        <p:spPr>
          <a:xfrm>
            <a:off x="673099" y="5055732"/>
            <a:ext cx="5727701" cy="296271"/>
          </a:xfrm>
        </p:spPr>
        <p:txBody>
          <a:bodyPr vert="horz" anchor="ctr">
            <a:noAutofit/>
          </a:bodyPr>
          <a:lstStyle>
            <a:lvl1pPr marL="0" indent="0" algn="l">
              <a:buNone/>
              <a:defRPr sz="1400" b="0">
                <a:solidFill>
                  <a:schemeClr val="accent3"/>
                </a:solidFill>
              </a:defRPr>
            </a:lvl1pPr>
            <a:lvl2pPr marL="457177" indent="0">
              <a:buNone/>
              <a:defRPr/>
            </a:lvl2pPr>
            <a:lvl3pPr marL="914353" indent="0">
              <a:buNone/>
              <a:defRPr/>
            </a:lvl3pPr>
            <a:lvl4pPr marL="1371531" indent="0">
              <a:buNone/>
              <a:defRPr/>
            </a:lvl4pPr>
            <a:lvl5pPr marL="1828709" indent="0">
              <a:buNone/>
              <a:defRPr/>
            </a:lvl5pPr>
          </a:lstStyle>
          <a:p>
            <a:pPr lvl="0"/>
            <a:r>
              <a:rPr lang="en-US" altLang="zh-CN" dirty="0"/>
              <a:t>Signature</a:t>
            </a:r>
          </a:p>
        </p:txBody>
      </p:sp>
      <p:sp>
        <p:nvSpPr>
          <p:cNvPr id="13" name="文本占位符 12"/>
          <p:cNvSpPr>
            <a:spLocks noGrp="1"/>
          </p:cNvSpPr>
          <p:nvPr userDrawn="1">
            <p:ph type="body" sz="quarter" idx="11" hasCustomPrompt="1"/>
          </p:nvPr>
        </p:nvSpPr>
        <p:spPr>
          <a:xfrm>
            <a:off x="673099" y="5352003"/>
            <a:ext cx="5727701" cy="296271"/>
          </a:xfrm>
        </p:spPr>
        <p:txBody>
          <a:bodyPr vert="horz" anchor="ctr">
            <a:noAutofit/>
          </a:bodyPr>
          <a:lstStyle>
            <a:lvl1pPr marL="0" indent="0" algn="l">
              <a:buNone/>
              <a:defRPr sz="1400" b="0">
                <a:solidFill>
                  <a:schemeClr val="accent3"/>
                </a:solidFill>
              </a:defRPr>
            </a:lvl1pPr>
            <a:lvl2pPr marL="457177" indent="0">
              <a:buNone/>
              <a:defRPr/>
            </a:lvl2pPr>
            <a:lvl3pPr marL="914353" indent="0">
              <a:buNone/>
              <a:defRPr/>
            </a:lvl3pPr>
            <a:lvl4pPr marL="1371531" indent="0">
              <a:buNone/>
              <a:defRPr/>
            </a:lvl4pPr>
            <a:lvl5pPr marL="1828709" indent="0">
              <a:buNone/>
              <a:defRPr/>
            </a:lvl5pPr>
          </a:lstStyle>
          <a:p>
            <a:pPr lvl="0"/>
            <a:r>
              <a:rPr lang="en-US" altLang="zh-CN" dirty="0"/>
              <a:t>Date</a:t>
            </a:r>
            <a:endParaRPr lang="zh-CN" altLang="en-US" dirty="0"/>
          </a:p>
        </p:txBody>
      </p:sp>
      <p:sp>
        <p:nvSpPr>
          <p:cNvPr id="5" name="ïŝḻíḑé">
            <a:extLst>
              <a:ext uri="{FF2B5EF4-FFF2-40B4-BE49-F238E27FC236}">
                <a16:creationId xmlns:a16="http://schemas.microsoft.com/office/drawing/2014/main" id="{772CC889-5D26-4FAF-9B66-28BEDFFF8426}"/>
              </a:ext>
            </a:extLst>
          </p:cNvPr>
          <p:cNvSpPr/>
          <p:nvPr userDrawn="1"/>
        </p:nvSpPr>
        <p:spPr>
          <a:xfrm>
            <a:off x="6668984" y="-6494"/>
            <a:ext cx="4423531" cy="6864494"/>
          </a:xfrm>
          <a:custGeom>
            <a:avLst/>
            <a:gdLst>
              <a:gd name="connsiteX0" fmla="*/ 868804 w 4423531"/>
              <a:gd name="connsiteY0" fmla="*/ 6841485 h 6836367"/>
              <a:gd name="connsiteX1" fmla="*/ 2088199 w 4423531"/>
              <a:gd name="connsiteY1" fmla="*/ 3706079 h 6836367"/>
              <a:gd name="connsiteX2" fmla="*/ 4436875 w 4423531"/>
              <a:gd name="connsiteY2" fmla="*/ 0 h 6836367"/>
              <a:gd name="connsiteX3" fmla="*/ 3756163 w 4423531"/>
              <a:gd name="connsiteY3" fmla="*/ 0 h 6836367"/>
              <a:gd name="connsiteX4" fmla="*/ 1797745 w 4423531"/>
              <a:gd name="connsiteY4" fmla="*/ 3610296 h 6836367"/>
              <a:gd name="connsiteX5" fmla="*/ 0 w 4423531"/>
              <a:gd name="connsiteY5" fmla="*/ 6841485 h 6836367"/>
              <a:gd name="connsiteX6" fmla="*/ 868804 w 4423531"/>
              <a:gd name="connsiteY6" fmla="*/ 6841485 h 6836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3531" h="6836367">
                <a:moveTo>
                  <a:pt x="868804" y="6841485"/>
                </a:moveTo>
                <a:cubicBezTo>
                  <a:pt x="868804" y="6841485"/>
                  <a:pt x="781978" y="5284475"/>
                  <a:pt x="2088199" y="3706079"/>
                </a:cubicBezTo>
                <a:cubicBezTo>
                  <a:pt x="3033409" y="2563820"/>
                  <a:pt x="4413844" y="1460131"/>
                  <a:pt x="4436875" y="0"/>
                </a:cubicBezTo>
                <a:lnTo>
                  <a:pt x="3756163" y="0"/>
                </a:lnTo>
                <a:cubicBezTo>
                  <a:pt x="3756163" y="0"/>
                  <a:pt x="3783582" y="1500893"/>
                  <a:pt x="1797745" y="3610296"/>
                </a:cubicBezTo>
                <a:cubicBezTo>
                  <a:pt x="1797745" y="3610296"/>
                  <a:pt x="274186" y="5245541"/>
                  <a:pt x="0" y="6841485"/>
                </a:cubicBezTo>
                <a:lnTo>
                  <a:pt x="868804" y="6841485"/>
                </a:lnTo>
                <a:close/>
              </a:path>
            </a:pathLst>
          </a:custGeom>
          <a:solidFill>
            <a:schemeClr val="accent2">
              <a:alpha val="70000"/>
            </a:schemeClr>
          </a:solidFill>
          <a:ln w="18276" cap="flat">
            <a:noFill/>
            <a:prstDash val="solid"/>
            <a:miter/>
          </a:ln>
        </p:spPr>
        <p:txBody>
          <a:bodyPr rtlCol="0" anchor="ctr"/>
          <a:lstStyle/>
          <a:p>
            <a:pPr fontAlgn="auto">
              <a:spcBef>
                <a:spcPts val="0"/>
              </a:spcBef>
              <a:spcAft>
                <a:spcPts val="0"/>
              </a:spcAft>
            </a:pPr>
            <a:endParaRPr lang="zh-CN" altLang="en-US">
              <a:solidFill>
                <a:srgbClr val="000000"/>
              </a:solidFill>
              <a:latin typeface="Arial"/>
              <a:ea typeface="微软雅黑"/>
            </a:endParaRPr>
          </a:p>
        </p:txBody>
      </p:sp>
      <p:sp>
        <p:nvSpPr>
          <p:cNvPr id="6" name="ïśḻiďè">
            <a:extLst>
              <a:ext uri="{FF2B5EF4-FFF2-40B4-BE49-F238E27FC236}">
                <a16:creationId xmlns:a16="http://schemas.microsoft.com/office/drawing/2014/main" id="{D2CE251C-08C9-43F0-8079-5D9D76F03F10}"/>
              </a:ext>
            </a:extLst>
          </p:cNvPr>
          <p:cNvSpPr/>
          <p:nvPr userDrawn="1"/>
        </p:nvSpPr>
        <p:spPr>
          <a:xfrm>
            <a:off x="7148649" y="0"/>
            <a:ext cx="4423531" cy="6858000"/>
          </a:xfrm>
          <a:custGeom>
            <a:avLst/>
            <a:gdLst>
              <a:gd name="connsiteX0" fmla="*/ 868621 w 4423531"/>
              <a:gd name="connsiteY0" fmla="*/ 6841485 h 6836367"/>
              <a:gd name="connsiteX1" fmla="*/ 2088017 w 4423531"/>
              <a:gd name="connsiteY1" fmla="*/ 3706079 h 6836367"/>
              <a:gd name="connsiteX2" fmla="*/ 4436876 w 4423531"/>
              <a:gd name="connsiteY2" fmla="*/ 0 h 6836367"/>
              <a:gd name="connsiteX3" fmla="*/ 3756163 w 4423531"/>
              <a:gd name="connsiteY3" fmla="*/ 0 h 6836367"/>
              <a:gd name="connsiteX4" fmla="*/ 1797745 w 4423531"/>
              <a:gd name="connsiteY4" fmla="*/ 3610296 h 6836367"/>
              <a:gd name="connsiteX5" fmla="*/ 0 w 4423531"/>
              <a:gd name="connsiteY5" fmla="*/ 6841485 h 6836367"/>
              <a:gd name="connsiteX6" fmla="*/ 868621 w 4423531"/>
              <a:gd name="connsiteY6" fmla="*/ 6841485 h 6836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3531" h="6836367">
                <a:moveTo>
                  <a:pt x="868621" y="6841485"/>
                </a:moveTo>
                <a:cubicBezTo>
                  <a:pt x="868621" y="6841485"/>
                  <a:pt x="781795" y="5284475"/>
                  <a:pt x="2088017" y="3706079"/>
                </a:cubicBezTo>
                <a:cubicBezTo>
                  <a:pt x="3033409" y="2563820"/>
                  <a:pt x="4413844" y="1460131"/>
                  <a:pt x="4436876" y="0"/>
                </a:cubicBezTo>
                <a:lnTo>
                  <a:pt x="3756163" y="0"/>
                </a:lnTo>
                <a:cubicBezTo>
                  <a:pt x="3756163" y="0"/>
                  <a:pt x="3783582" y="1500893"/>
                  <a:pt x="1797745" y="3610296"/>
                </a:cubicBezTo>
                <a:cubicBezTo>
                  <a:pt x="1797745" y="3610296"/>
                  <a:pt x="274186" y="5245541"/>
                  <a:pt x="0" y="6841485"/>
                </a:cubicBezTo>
                <a:lnTo>
                  <a:pt x="868621" y="6841485"/>
                </a:lnTo>
                <a:close/>
              </a:path>
            </a:pathLst>
          </a:custGeom>
          <a:solidFill>
            <a:schemeClr val="bg1"/>
          </a:solidFill>
          <a:ln w="18276" cap="flat">
            <a:noFill/>
            <a:prstDash val="solid"/>
            <a:miter/>
          </a:ln>
        </p:spPr>
        <p:txBody>
          <a:bodyPr rtlCol="0" anchor="ctr"/>
          <a:lstStyle/>
          <a:p>
            <a:pPr fontAlgn="auto">
              <a:spcBef>
                <a:spcPts val="0"/>
              </a:spcBef>
              <a:spcAft>
                <a:spcPts val="0"/>
              </a:spcAft>
            </a:pPr>
            <a:endParaRPr lang="zh-CN" altLang="en-US">
              <a:solidFill>
                <a:srgbClr val="000000"/>
              </a:solidFill>
              <a:latin typeface="Arial"/>
              <a:ea typeface="微软雅黑"/>
            </a:endParaRPr>
          </a:p>
        </p:txBody>
      </p:sp>
    </p:spTree>
    <p:extLst>
      <p:ext uri="{BB962C8B-B14F-4D97-AF65-F5344CB8AC3E}">
        <p14:creationId xmlns:p14="http://schemas.microsoft.com/office/powerpoint/2010/main" val="1412600396"/>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reserve="1" userDrawn="1">
  <p:cSld name="节标题">
    <p:spTree>
      <p:nvGrpSpPr>
        <p:cNvPr id="1" name=""/>
        <p:cNvGrpSpPr/>
        <p:nvPr/>
      </p:nvGrpSpPr>
      <p:grpSpPr>
        <a:xfrm>
          <a:off x="0" y="0"/>
          <a:ext cx="0" cy="0"/>
          <a:chOff x="0" y="0"/>
          <a:chExt cx="0" cy="0"/>
        </a:xfrm>
      </p:grpSpPr>
      <p:sp>
        <p:nvSpPr>
          <p:cNvPr id="20" name="标题 19"/>
          <p:cNvSpPr>
            <a:spLocks noGrp="1"/>
          </p:cNvSpPr>
          <p:nvPr userDrawn="1">
            <p:ph type="title"/>
          </p:nvPr>
        </p:nvSpPr>
        <p:spPr>
          <a:xfrm>
            <a:off x="2719041" y="2778125"/>
            <a:ext cx="5419185" cy="895350"/>
          </a:xfrm>
        </p:spPr>
        <p:txBody>
          <a:bodyPr anchor="b">
            <a:normAutofit/>
          </a:bodyPr>
          <a:lstStyle>
            <a:lvl1pPr algn="l">
              <a:defRPr sz="2400" b="1">
                <a:solidFill>
                  <a:schemeClr val="accent3"/>
                </a:solidFill>
              </a:defRPr>
            </a:lvl1pPr>
          </a:lstStyle>
          <a:p>
            <a:r>
              <a:rPr lang="en-US" dirty="0"/>
              <a:t>Click to edit Master title style</a:t>
            </a:r>
            <a:endParaRPr lang="zh-CN" altLang="en-US" dirty="0"/>
          </a:p>
        </p:txBody>
      </p:sp>
      <p:sp>
        <p:nvSpPr>
          <p:cNvPr id="21" name="文本占位符 20"/>
          <p:cNvSpPr>
            <a:spLocks noGrp="1"/>
          </p:cNvSpPr>
          <p:nvPr userDrawn="1">
            <p:ph type="body" idx="1"/>
          </p:nvPr>
        </p:nvSpPr>
        <p:spPr>
          <a:xfrm>
            <a:off x="2720157" y="3673475"/>
            <a:ext cx="5419185" cy="1015623"/>
          </a:xfrm>
        </p:spPr>
        <p:txBody>
          <a:bodyPr anchor="t">
            <a:normAutofit/>
          </a:bodyPr>
          <a:lstStyle>
            <a:lvl1pPr marL="0" indent="0" algn="l">
              <a:lnSpc>
                <a:spcPct val="150000"/>
              </a:lnSpc>
              <a:spcBef>
                <a:spcPts val="0"/>
              </a:spcBef>
              <a:buNone/>
              <a:defRPr sz="1100">
                <a:solidFill>
                  <a:schemeClr val="accent3"/>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dirty="0"/>
              <a:t>Edit Master text styles</a:t>
            </a:r>
          </a:p>
        </p:txBody>
      </p:sp>
      <p:cxnSp>
        <p:nvCxnSpPr>
          <p:cNvPr id="10" name="直接连接符 9">
            <a:extLst>
              <a:ext uri="{FF2B5EF4-FFF2-40B4-BE49-F238E27FC236}">
                <a16:creationId xmlns:a16="http://schemas.microsoft.com/office/drawing/2014/main" id="{A8150CC9-BB42-466B-8DA0-C8A69FD62537}"/>
              </a:ext>
            </a:extLst>
          </p:cNvPr>
          <p:cNvCxnSpPr/>
          <p:nvPr userDrawn="1"/>
        </p:nvCxnSpPr>
        <p:spPr>
          <a:xfrm>
            <a:off x="2699657" y="3686629"/>
            <a:ext cx="9492343"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0587898"/>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9888B6D7-9D3F-49D7-BACE-73A9D1149A74}"/>
              </a:ext>
            </a:extLst>
          </p:cNvPr>
          <p:cNvSpPr>
            <a:spLocks noGrp="1"/>
          </p:cNvSpPr>
          <p:nvPr>
            <p:ph type="dt" sz="half" idx="10"/>
          </p:nvPr>
        </p:nvSpPr>
        <p:spPr/>
        <p:txBody>
          <a:bodyPr/>
          <a:lstStyle/>
          <a:p>
            <a:endParaRPr lang="zh-CN" altLang="en-US">
              <a:solidFill>
                <a:srgbClr val="000000">
                  <a:lumMod val="50000"/>
                  <a:lumOff val="50000"/>
                </a:srgbClr>
              </a:solidFill>
            </a:endParaRPr>
          </a:p>
        </p:txBody>
      </p:sp>
      <p:sp>
        <p:nvSpPr>
          <p:cNvPr id="4" name="页脚占位符 3">
            <a:extLst>
              <a:ext uri="{FF2B5EF4-FFF2-40B4-BE49-F238E27FC236}">
                <a16:creationId xmlns:a16="http://schemas.microsoft.com/office/drawing/2014/main" id="{7AC997A4-1DD8-4731-B9FD-42398A20FF85}"/>
              </a:ext>
            </a:extLst>
          </p:cNvPr>
          <p:cNvSpPr>
            <a:spLocks noGrp="1"/>
          </p:cNvSpPr>
          <p:nvPr>
            <p:ph type="ftr" sz="quarter" idx="11"/>
          </p:nvPr>
        </p:nvSpPr>
        <p:spPr/>
        <p:txBody>
          <a:bodyPr/>
          <a:lstStyle/>
          <a:p>
            <a:endParaRPr lang="zh-CN" altLang="en-US" dirty="0">
              <a:solidFill>
                <a:srgbClr val="000000">
                  <a:lumMod val="50000"/>
                  <a:lumOff val="50000"/>
                </a:srgbClr>
              </a:solidFill>
            </a:endParaRPr>
          </a:p>
        </p:txBody>
      </p:sp>
      <p:sp>
        <p:nvSpPr>
          <p:cNvPr id="5" name="灯片编号占位符 4">
            <a:extLst>
              <a:ext uri="{FF2B5EF4-FFF2-40B4-BE49-F238E27FC236}">
                <a16:creationId xmlns:a16="http://schemas.microsoft.com/office/drawing/2014/main" id="{DBA9825E-1876-42AD-ABCF-E0E100F351CA}"/>
              </a:ext>
            </a:extLst>
          </p:cNvPr>
          <p:cNvSpPr>
            <a:spLocks noGrp="1"/>
          </p:cNvSpPr>
          <p:nvPr>
            <p:ph type="sldNum" sz="quarter" idx="12"/>
          </p:nvPr>
        </p:nvSpPr>
        <p:spPr/>
        <p:txBody>
          <a:bodyPr/>
          <a:lstStyle/>
          <a:p>
            <a:fld id="{5DD3DB80-B894-403A-B48E-6FDC1A72010E}" type="slidenum">
              <a:rPr lang="zh-CN" altLang="en-US" smtClean="0">
                <a:solidFill>
                  <a:srgbClr val="000000">
                    <a:lumMod val="50000"/>
                    <a:lumOff val="50000"/>
                  </a:srgbClr>
                </a:solidFill>
              </a:rPr>
              <a:pPr/>
              <a:t>‹#›</a:t>
            </a:fld>
            <a:endParaRPr lang="zh-CN" altLang="en-US">
              <a:solidFill>
                <a:srgbClr val="000000">
                  <a:lumMod val="50000"/>
                  <a:lumOff val="50000"/>
                </a:srgbClr>
              </a:solidFill>
            </a:endParaRPr>
          </a:p>
        </p:txBody>
      </p:sp>
      <p:sp>
        <p:nvSpPr>
          <p:cNvPr id="6" name="标题 5">
            <a:extLst>
              <a:ext uri="{FF2B5EF4-FFF2-40B4-BE49-F238E27FC236}">
                <a16:creationId xmlns:a16="http://schemas.microsoft.com/office/drawing/2014/main" id="{D124F9DB-C87A-423F-9657-38C7A2901430}"/>
              </a:ext>
            </a:extLst>
          </p:cNvPr>
          <p:cNvSpPr>
            <a:spLocks noGrp="1"/>
          </p:cNvSpPr>
          <p:nvPr>
            <p:ph type="title" hasCustomPrompt="1"/>
          </p:nvPr>
        </p:nvSpPr>
        <p:spPr/>
        <p:txBody>
          <a:bodyPr/>
          <a:lstStyle>
            <a:lvl1pPr>
              <a:defRPr/>
            </a:lvl1pPr>
          </a:lstStyle>
          <a:p>
            <a:r>
              <a:rPr lang="en-US" altLang="zh-CN" dirty="0"/>
              <a:t>Click to edit Master title style</a:t>
            </a:r>
            <a:endParaRPr lang="zh-CN" altLang="en-US" dirty="0"/>
          </a:p>
        </p:txBody>
      </p:sp>
      <p:sp>
        <p:nvSpPr>
          <p:cNvPr id="8" name="内容占位符 7">
            <a:extLst>
              <a:ext uri="{FF2B5EF4-FFF2-40B4-BE49-F238E27FC236}">
                <a16:creationId xmlns:a16="http://schemas.microsoft.com/office/drawing/2014/main" id="{2070191C-4093-409C-8FD5-7369A79637AD}"/>
              </a:ext>
            </a:extLst>
          </p:cNvPr>
          <p:cNvSpPr>
            <a:spLocks noGrp="1"/>
          </p:cNvSpPr>
          <p:nvPr>
            <p:ph sz="quarter" idx="13" hasCustomPrompt="1"/>
          </p:nvPr>
        </p:nvSpPr>
        <p:spPr>
          <a:xfrm>
            <a:off x="669925" y="1130299"/>
            <a:ext cx="10850563" cy="5006975"/>
          </a:xfrm>
        </p:spPr>
        <p:txBody>
          <a:bodyPr/>
          <a:lstStyle>
            <a:lvl1pPr>
              <a:defRPr/>
            </a:lvl1pPr>
            <a:lvl2pPr>
              <a:defRPr/>
            </a:lvl2pPr>
            <a:lvl3pPr>
              <a:defRPr/>
            </a:lvl3pPr>
            <a:lvl4pPr>
              <a:defRPr/>
            </a:lvl4pPr>
            <a:lvl5pPr>
              <a:defRPr/>
            </a:lvl5pPr>
          </a:lstStyle>
          <a:p>
            <a:pPr lvl="0"/>
            <a:r>
              <a:rPr lang="en-US" altLang="zh-CN" dirty="0"/>
              <a:t>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endParaRPr lang="zh-CN" altLang="en-US" dirty="0"/>
          </a:p>
        </p:txBody>
      </p:sp>
    </p:spTree>
    <p:extLst>
      <p:ext uri="{BB962C8B-B14F-4D97-AF65-F5344CB8AC3E}">
        <p14:creationId xmlns:p14="http://schemas.microsoft.com/office/powerpoint/2010/main" val="23981625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userDrawn="1">
  <p:cSld name="仅标题页">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21C7A1C-3684-4AAF-A408-C63B6CB64104}"/>
              </a:ext>
            </a:extLst>
          </p:cNvPr>
          <p:cNvSpPr>
            <a:spLocks noGrp="1"/>
          </p:cNvSpPr>
          <p:nvPr>
            <p:ph type="title" hasCustomPrompt="1"/>
          </p:nvPr>
        </p:nvSpPr>
        <p:spPr/>
        <p:txBody>
          <a:bodyPr/>
          <a:lstStyle>
            <a:lvl1pPr>
              <a:defRPr/>
            </a:lvl1pPr>
          </a:lstStyle>
          <a:p>
            <a:r>
              <a:rPr lang="en-US" altLang="zh-CN" dirty="0"/>
              <a:t>Click to edit Master title style</a:t>
            </a:r>
            <a:endParaRPr lang="en-US" dirty="0"/>
          </a:p>
        </p:txBody>
      </p:sp>
      <p:sp>
        <p:nvSpPr>
          <p:cNvPr id="3" name="日期占位符 2">
            <a:extLst>
              <a:ext uri="{FF2B5EF4-FFF2-40B4-BE49-F238E27FC236}">
                <a16:creationId xmlns:a16="http://schemas.microsoft.com/office/drawing/2014/main" id="{8986EA5F-D77D-4318-90E9-C04AA8ADC0D1}"/>
              </a:ext>
            </a:extLst>
          </p:cNvPr>
          <p:cNvSpPr>
            <a:spLocks noGrp="1"/>
          </p:cNvSpPr>
          <p:nvPr>
            <p:ph type="dt" sz="half" idx="10"/>
          </p:nvPr>
        </p:nvSpPr>
        <p:spPr/>
        <p:txBody>
          <a:bodyPr/>
          <a:lstStyle/>
          <a:p>
            <a:endParaRPr lang="zh-CN" altLang="en-US">
              <a:solidFill>
                <a:srgbClr val="000000">
                  <a:lumMod val="50000"/>
                  <a:lumOff val="50000"/>
                </a:srgbClr>
              </a:solidFill>
            </a:endParaRPr>
          </a:p>
        </p:txBody>
      </p:sp>
      <p:sp>
        <p:nvSpPr>
          <p:cNvPr id="4" name="页脚占位符 3">
            <a:extLst>
              <a:ext uri="{FF2B5EF4-FFF2-40B4-BE49-F238E27FC236}">
                <a16:creationId xmlns:a16="http://schemas.microsoft.com/office/drawing/2014/main" id="{00832621-D9D9-445E-BFF9-F8348FA1E262}"/>
              </a:ext>
            </a:extLst>
          </p:cNvPr>
          <p:cNvSpPr>
            <a:spLocks noGrp="1"/>
          </p:cNvSpPr>
          <p:nvPr>
            <p:ph type="ftr" sz="quarter" idx="11"/>
          </p:nvPr>
        </p:nvSpPr>
        <p:spPr/>
        <p:txBody>
          <a:bodyPr/>
          <a:lstStyle/>
          <a:p>
            <a:endParaRPr lang="zh-CN" altLang="en-US" dirty="0">
              <a:solidFill>
                <a:srgbClr val="000000">
                  <a:lumMod val="50000"/>
                  <a:lumOff val="50000"/>
                </a:srgbClr>
              </a:solidFill>
            </a:endParaRPr>
          </a:p>
        </p:txBody>
      </p:sp>
      <p:sp>
        <p:nvSpPr>
          <p:cNvPr id="5" name="灯片编号占位符 4">
            <a:extLst>
              <a:ext uri="{FF2B5EF4-FFF2-40B4-BE49-F238E27FC236}">
                <a16:creationId xmlns:a16="http://schemas.microsoft.com/office/drawing/2014/main" id="{8371151B-F790-4A9F-962F-B8718A9560A9}"/>
              </a:ext>
            </a:extLst>
          </p:cNvPr>
          <p:cNvSpPr>
            <a:spLocks noGrp="1"/>
          </p:cNvSpPr>
          <p:nvPr>
            <p:ph type="sldNum" sz="quarter" idx="12"/>
          </p:nvPr>
        </p:nvSpPr>
        <p:spPr/>
        <p:txBody>
          <a:bodyPr/>
          <a:lstStyle/>
          <a:p>
            <a:fld id="{5DD3DB80-B894-403A-B48E-6FDC1A72010E}" type="slidenum">
              <a:rPr lang="zh-CN" altLang="en-US" smtClean="0">
                <a:solidFill>
                  <a:srgbClr val="000000">
                    <a:lumMod val="50000"/>
                    <a:lumOff val="50000"/>
                  </a:srgbClr>
                </a:solidFill>
              </a:rPr>
              <a:pPr/>
              <a:t>‹#›</a:t>
            </a:fld>
            <a:endParaRPr lang="zh-CN" altLang="en-US">
              <a:solidFill>
                <a:srgbClr val="000000">
                  <a:lumMod val="50000"/>
                  <a:lumOff val="50000"/>
                </a:srgbClr>
              </a:solidFill>
            </a:endParaRPr>
          </a:p>
        </p:txBody>
      </p:sp>
    </p:spTree>
    <p:extLst>
      <p:ext uri="{BB962C8B-B14F-4D97-AF65-F5344CB8AC3E}">
        <p14:creationId xmlns:p14="http://schemas.microsoft.com/office/powerpoint/2010/main" val="4566358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67541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末尾幻灯片">
    <p:spTree>
      <p:nvGrpSpPr>
        <p:cNvPr id="1" name=""/>
        <p:cNvGrpSpPr/>
        <p:nvPr/>
      </p:nvGrpSpPr>
      <p:grpSpPr>
        <a:xfrm>
          <a:off x="0" y="0"/>
          <a:ext cx="0" cy="0"/>
          <a:chOff x="0" y="0"/>
          <a:chExt cx="0" cy="0"/>
        </a:xfrm>
      </p:grpSpPr>
      <p:sp>
        <p:nvSpPr>
          <p:cNvPr id="2" name="işļîďè">
            <a:extLst>
              <a:ext uri="{FF2B5EF4-FFF2-40B4-BE49-F238E27FC236}">
                <a16:creationId xmlns:a16="http://schemas.microsoft.com/office/drawing/2014/main" id="{61D8AED6-F746-448B-89BC-21EDEA128263}"/>
              </a:ext>
            </a:extLst>
          </p:cNvPr>
          <p:cNvSpPr/>
          <p:nvPr userDrawn="1"/>
        </p:nvSpPr>
        <p:spPr>
          <a:xfrm>
            <a:off x="0" y="0"/>
            <a:ext cx="10296525" cy="6857999"/>
          </a:xfrm>
          <a:prstGeom prst="rect">
            <a:avLst/>
          </a:prstGeom>
          <a:blipFill>
            <a:blip r:embed="rId2"/>
            <a:stretch>
              <a:fillRect l="-116" t="-6987" r="-712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a:solidFill>
                <a:srgbClr val="FFFFFF"/>
              </a:solidFill>
            </a:endParaRPr>
          </a:p>
        </p:txBody>
      </p:sp>
      <p:sp>
        <p:nvSpPr>
          <p:cNvPr id="5" name="ïṧlîďe">
            <a:extLst>
              <a:ext uri="{FF2B5EF4-FFF2-40B4-BE49-F238E27FC236}">
                <a16:creationId xmlns:a16="http://schemas.microsoft.com/office/drawing/2014/main" id="{3A174B7A-2162-439A-902F-DD18608B04C6}"/>
              </a:ext>
            </a:extLst>
          </p:cNvPr>
          <p:cNvSpPr/>
          <p:nvPr userDrawn="1"/>
        </p:nvSpPr>
        <p:spPr>
          <a:xfrm>
            <a:off x="3425880" y="-6495"/>
            <a:ext cx="8766121" cy="6864495"/>
          </a:xfrm>
          <a:custGeom>
            <a:avLst/>
            <a:gdLst>
              <a:gd name="connsiteX0" fmla="*/ 2441430 w 8766121"/>
              <a:gd name="connsiteY0" fmla="*/ 4070865 h 6864495"/>
              <a:gd name="connsiteX1" fmla="*/ 2433469 w 8766121"/>
              <a:gd name="connsiteY1" fmla="*/ 4081338 h 6864495"/>
              <a:gd name="connsiteX2" fmla="*/ 2425028 w 8766121"/>
              <a:gd name="connsiteY2" fmla="*/ 4094030 h 6864495"/>
              <a:gd name="connsiteX3" fmla="*/ 4150578 w 8766121"/>
              <a:gd name="connsiteY3" fmla="*/ 0 h 6864495"/>
              <a:gd name="connsiteX4" fmla="*/ 5440530 w 8766121"/>
              <a:gd name="connsiteY4" fmla="*/ 0 h 6864495"/>
              <a:gd name="connsiteX5" fmla="*/ 8766121 w 8766121"/>
              <a:gd name="connsiteY5" fmla="*/ 0 h 6864495"/>
              <a:gd name="connsiteX6" fmla="*/ 8766121 w 8766121"/>
              <a:gd name="connsiteY6" fmla="*/ 6864495 h 6864495"/>
              <a:gd name="connsiteX7" fmla="*/ 0 w 8766121"/>
              <a:gd name="connsiteY7" fmla="*/ 6864495 h 6864495"/>
              <a:gd name="connsiteX8" fmla="*/ 58317 w 8766121"/>
              <a:gd name="connsiteY8" fmla="*/ 6694948 h 6864495"/>
              <a:gd name="connsiteX9" fmla="*/ 1524552 w 8766121"/>
              <a:gd name="connsiteY9" fmla="*/ 4389202 h 6864495"/>
              <a:gd name="connsiteX10" fmla="*/ 4096598 w 8766121"/>
              <a:gd name="connsiteY10" fmla="*/ 1 h 6864495"/>
              <a:gd name="connsiteX11" fmla="*/ 4150578 w 8766121"/>
              <a:gd name="connsiteY11" fmla="*/ 1 h 686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66121" h="6864495">
                <a:moveTo>
                  <a:pt x="2441430" y="4070865"/>
                </a:moveTo>
                <a:lnTo>
                  <a:pt x="2433469" y="4081338"/>
                </a:lnTo>
                <a:lnTo>
                  <a:pt x="2425028" y="4094030"/>
                </a:lnTo>
                <a:close/>
                <a:moveTo>
                  <a:pt x="4150578" y="0"/>
                </a:moveTo>
                <a:lnTo>
                  <a:pt x="5440530" y="0"/>
                </a:lnTo>
                <a:lnTo>
                  <a:pt x="8766121" y="0"/>
                </a:lnTo>
                <a:lnTo>
                  <a:pt x="8766121" y="6864495"/>
                </a:lnTo>
                <a:lnTo>
                  <a:pt x="0" y="6864495"/>
                </a:lnTo>
                <a:lnTo>
                  <a:pt x="58317" y="6694948"/>
                </a:lnTo>
                <a:cubicBezTo>
                  <a:pt x="580699" y="5295965"/>
                  <a:pt x="1524552" y="4389202"/>
                  <a:pt x="1524552" y="4389202"/>
                </a:cubicBezTo>
                <a:cubicBezTo>
                  <a:pt x="3421004" y="2537250"/>
                  <a:pt x="3999536" y="1042755"/>
                  <a:pt x="4096598" y="1"/>
                </a:cubicBezTo>
                <a:lnTo>
                  <a:pt x="4150578" y="1"/>
                </a:lnTo>
                <a:close/>
              </a:path>
            </a:pathLst>
          </a:custGeom>
          <a:solidFill>
            <a:schemeClr val="bg1">
              <a:alpha val="95000"/>
            </a:schemeClr>
          </a:solidFill>
          <a:ln w="18276" cap="flat">
            <a:noFill/>
            <a:prstDash val="solid"/>
            <a:miter/>
          </a:ln>
        </p:spPr>
        <p:txBody>
          <a:bodyPr rtlCol="0" anchor="ctr"/>
          <a:lstStyle/>
          <a:p>
            <a:pPr fontAlgn="auto">
              <a:spcBef>
                <a:spcPts val="0"/>
              </a:spcBef>
              <a:spcAft>
                <a:spcPts val="0"/>
              </a:spcAft>
            </a:pPr>
            <a:endParaRPr lang="zh-CN" altLang="en-US">
              <a:solidFill>
                <a:srgbClr val="000000"/>
              </a:solidFill>
              <a:latin typeface="Arial"/>
              <a:ea typeface="微软雅黑"/>
            </a:endParaRPr>
          </a:p>
        </p:txBody>
      </p:sp>
      <p:sp>
        <p:nvSpPr>
          <p:cNvPr id="13" name="标题 12"/>
          <p:cNvSpPr>
            <a:spLocks noGrp="1"/>
          </p:cNvSpPr>
          <p:nvPr userDrawn="1">
            <p:ph type="ctrTitle" hasCustomPrompt="1"/>
          </p:nvPr>
        </p:nvSpPr>
        <p:spPr>
          <a:xfrm>
            <a:off x="4876800" y="1669144"/>
            <a:ext cx="6642098" cy="2222492"/>
          </a:xfrm>
        </p:spPr>
        <p:txBody>
          <a:bodyPr anchor="b">
            <a:normAutofit/>
          </a:bodyPr>
          <a:lstStyle>
            <a:lvl1pPr marL="0" indent="0" algn="r">
              <a:buFont typeface="Arial" panose="020B0604020202020204" pitchFamily="34" charset="0"/>
              <a:buNone/>
              <a:defRPr sz="3200">
                <a:solidFill>
                  <a:schemeClr val="accent3"/>
                </a:solidFill>
              </a:defRPr>
            </a:lvl1pPr>
          </a:lstStyle>
          <a:p>
            <a:r>
              <a:rPr lang="en-US" altLang="zh-CN" dirty="0"/>
              <a:t>Conclusion</a:t>
            </a:r>
            <a:endParaRPr lang="zh-CN" altLang="en-US" dirty="0"/>
          </a:p>
        </p:txBody>
      </p:sp>
      <p:sp>
        <p:nvSpPr>
          <p:cNvPr id="15" name="文本占位符 14"/>
          <p:cNvSpPr>
            <a:spLocks noGrp="1"/>
          </p:cNvSpPr>
          <p:nvPr userDrawn="1">
            <p:ph type="body" sz="quarter" idx="18" hasCustomPrompt="1"/>
          </p:nvPr>
        </p:nvSpPr>
        <p:spPr>
          <a:xfrm>
            <a:off x="4876800" y="4576362"/>
            <a:ext cx="6642098" cy="310871"/>
          </a:xfrm>
        </p:spPr>
        <p:txBody>
          <a:bodyPr vert="horz" lIns="91440" tIns="45720" rIns="91440" bIns="45720" rtlCol="0">
            <a:normAutofit/>
          </a:bodyPr>
          <a:lstStyle>
            <a:lvl1pPr marL="0" indent="0" algn="r">
              <a:buNone/>
              <a:defRPr lang="zh-CN" altLang="en-US" sz="1400" smtClean="0">
                <a:solidFill>
                  <a:schemeClr val="accent3"/>
                </a:solidFill>
              </a:defRPr>
            </a:lvl1pPr>
            <a:lvl2pPr>
              <a:defRPr lang="zh-CN" altLang="en-US" sz="2000" smtClean="0"/>
            </a:lvl2pPr>
            <a:lvl3pPr>
              <a:defRPr lang="zh-CN" altLang="en-US" sz="1800" smtClean="0"/>
            </a:lvl3pPr>
            <a:lvl4pPr>
              <a:defRPr lang="zh-CN" altLang="en-US" sz="1600" smtClean="0"/>
            </a:lvl4pPr>
            <a:lvl5pPr>
              <a:defRPr lang="zh-CN" altLang="en-US" sz="1600"/>
            </a:lvl5pPr>
          </a:lstStyle>
          <a:p>
            <a:pPr marL="228589" marR="0" lvl="0" indent="-228589" fontAlgn="auto">
              <a:spcAft>
                <a:spcPts val="0"/>
              </a:spcAft>
              <a:buClrTx/>
              <a:buSzTx/>
              <a:tabLst/>
            </a:pPr>
            <a:r>
              <a:rPr lang="en-US" altLang="zh-CN" dirty="0"/>
              <a:t>Data</a:t>
            </a:r>
          </a:p>
        </p:txBody>
      </p:sp>
      <p:sp>
        <p:nvSpPr>
          <p:cNvPr id="6" name="文本占位符 5">
            <a:extLst>
              <a:ext uri="{FF2B5EF4-FFF2-40B4-BE49-F238E27FC236}">
                <a16:creationId xmlns:a16="http://schemas.microsoft.com/office/drawing/2014/main" id="{05EBDA4F-7210-4CAE-8333-80DB24212E78}"/>
              </a:ext>
            </a:extLst>
          </p:cNvPr>
          <p:cNvSpPr>
            <a:spLocks noGrp="1"/>
          </p:cNvSpPr>
          <p:nvPr>
            <p:ph type="body" sz="quarter" idx="10" hasCustomPrompt="1"/>
          </p:nvPr>
        </p:nvSpPr>
        <p:spPr>
          <a:xfrm>
            <a:off x="4876802" y="4280091"/>
            <a:ext cx="6642098" cy="296271"/>
          </a:xfrm>
        </p:spPr>
        <p:txBody>
          <a:bodyPr vert="horz" anchor="ctr">
            <a:noAutofit/>
          </a:bodyPr>
          <a:lstStyle>
            <a:lvl1pPr marL="0" indent="0" algn="r">
              <a:buNone/>
              <a:defRPr sz="1400" b="0">
                <a:solidFill>
                  <a:schemeClr val="accent3"/>
                </a:solidFill>
              </a:defRPr>
            </a:lvl1pPr>
            <a:lvl2pPr marL="457177" indent="0">
              <a:buNone/>
              <a:defRPr/>
            </a:lvl2pPr>
            <a:lvl3pPr marL="914353" indent="0">
              <a:buNone/>
              <a:defRPr/>
            </a:lvl3pPr>
            <a:lvl4pPr marL="1371531" indent="0">
              <a:buNone/>
              <a:defRPr/>
            </a:lvl4pPr>
            <a:lvl5pPr marL="1828709" indent="0">
              <a:buNone/>
              <a:defRPr/>
            </a:lvl5pPr>
          </a:lstStyle>
          <a:p>
            <a:pPr lvl="0"/>
            <a:r>
              <a:rPr lang="en-US" altLang="zh-CN" dirty="0"/>
              <a:t>Signature</a:t>
            </a:r>
          </a:p>
        </p:txBody>
      </p:sp>
      <p:sp>
        <p:nvSpPr>
          <p:cNvPr id="7" name="íṩḷïḋê">
            <a:extLst>
              <a:ext uri="{FF2B5EF4-FFF2-40B4-BE49-F238E27FC236}">
                <a16:creationId xmlns:a16="http://schemas.microsoft.com/office/drawing/2014/main" id="{8F0E766B-CFB1-4711-9A00-F58A02E7C98C}"/>
              </a:ext>
            </a:extLst>
          </p:cNvPr>
          <p:cNvSpPr/>
          <p:nvPr userDrawn="1"/>
        </p:nvSpPr>
        <p:spPr>
          <a:xfrm>
            <a:off x="3269875" y="-6494"/>
            <a:ext cx="4807392" cy="6864494"/>
          </a:xfrm>
          <a:custGeom>
            <a:avLst/>
            <a:gdLst>
              <a:gd name="connsiteX0" fmla="*/ 1137871 w 4807391"/>
              <a:gd name="connsiteY0" fmla="*/ 6808035 h 6799808"/>
              <a:gd name="connsiteX1" fmla="*/ 2192207 w 4807391"/>
              <a:gd name="connsiteY1" fmla="*/ 4367050 h 6799808"/>
              <a:gd name="connsiteX2" fmla="*/ 4814338 w 4807391"/>
              <a:gd name="connsiteY2" fmla="*/ 0 h 6799808"/>
              <a:gd name="connsiteX3" fmla="*/ 4136733 w 4807391"/>
              <a:gd name="connsiteY3" fmla="*/ 0 h 6799808"/>
              <a:gd name="connsiteX4" fmla="*/ 1564687 w 4807391"/>
              <a:gd name="connsiteY4" fmla="*/ 4280224 h 6799808"/>
              <a:gd name="connsiteX5" fmla="*/ 0 w 4807391"/>
              <a:gd name="connsiteY5" fmla="*/ 6807852 h 6799808"/>
              <a:gd name="connsiteX6" fmla="*/ 1137871 w 4807391"/>
              <a:gd name="connsiteY6" fmla="*/ 6807852 h 6799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07391" h="6799808">
                <a:moveTo>
                  <a:pt x="1137871" y="6808035"/>
                </a:moveTo>
                <a:cubicBezTo>
                  <a:pt x="1326328" y="6074679"/>
                  <a:pt x="1649136" y="5237681"/>
                  <a:pt x="2192207" y="4367050"/>
                </a:cubicBezTo>
                <a:cubicBezTo>
                  <a:pt x="3071795" y="2957551"/>
                  <a:pt x="4306546" y="1531968"/>
                  <a:pt x="4814338" y="0"/>
                </a:cubicBezTo>
                <a:lnTo>
                  <a:pt x="4136733" y="0"/>
                </a:lnTo>
                <a:cubicBezTo>
                  <a:pt x="4039671" y="1016864"/>
                  <a:pt x="3461139" y="2474253"/>
                  <a:pt x="1564687" y="4280224"/>
                </a:cubicBezTo>
                <a:cubicBezTo>
                  <a:pt x="1564687" y="4280224"/>
                  <a:pt x="490793" y="5286304"/>
                  <a:pt x="0" y="6807852"/>
                </a:cubicBezTo>
                <a:lnTo>
                  <a:pt x="1137871" y="6807852"/>
                </a:lnTo>
                <a:close/>
              </a:path>
            </a:pathLst>
          </a:custGeom>
          <a:solidFill>
            <a:schemeClr val="accent1">
              <a:alpha val="99000"/>
            </a:schemeClr>
          </a:solidFill>
          <a:ln w="18276" cap="flat">
            <a:noFill/>
            <a:prstDash val="solid"/>
            <a:miter/>
          </a:ln>
        </p:spPr>
        <p:txBody>
          <a:bodyPr rtlCol="0" anchor="ctr"/>
          <a:lstStyle/>
          <a:p>
            <a:pPr fontAlgn="auto">
              <a:spcBef>
                <a:spcPts val="0"/>
              </a:spcBef>
              <a:spcAft>
                <a:spcPts val="0"/>
              </a:spcAft>
            </a:pPr>
            <a:endParaRPr lang="zh-CN" altLang="en-US">
              <a:solidFill>
                <a:srgbClr val="000000"/>
              </a:solidFill>
              <a:latin typeface="Arial"/>
              <a:ea typeface="微软雅黑"/>
            </a:endParaRPr>
          </a:p>
        </p:txBody>
      </p:sp>
      <p:sp>
        <p:nvSpPr>
          <p:cNvPr id="8" name="ïšḷiḑe">
            <a:extLst>
              <a:ext uri="{FF2B5EF4-FFF2-40B4-BE49-F238E27FC236}">
                <a16:creationId xmlns:a16="http://schemas.microsoft.com/office/drawing/2014/main" id="{93663585-52DA-4BFA-9654-F13BCB31E695}"/>
              </a:ext>
            </a:extLst>
          </p:cNvPr>
          <p:cNvSpPr/>
          <p:nvPr userDrawn="1"/>
        </p:nvSpPr>
        <p:spPr>
          <a:xfrm>
            <a:off x="3884234" y="-6494"/>
            <a:ext cx="4423531" cy="6864494"/>
          </a:xfrm>
          <a:custGeom>
            <a:avLst/>
            <a:gdLst>
              <a:gd name="connsiteX0" fmla="*/ 868804 w 4423531"/>
              <a:gd name="connsiteY0" fmla="*/ 6841485 h 6836367"/>
              <a:gd name="connsiteX1" fmla="*/ 2088199 w 4423531"/>
              <a:gd name="connsiteY1" fmla="*/ 3706079 h 6836367"/>
              <a:gd name="connsiteX2" fmla="*/ 4436875 w 4423531"/>
              <a:gd name="connsiteY2" fmla="*/ 0 h 6836367"/>
              <a:gd name="connsiteX3" fmla="*/ 3756163 w 4423531"/>
              <a:gd name="connsiteY3" fmla="*/ 0 h 6836367"/>
              <a:gd name="connsiteX4" fmla="*/ 1797745 w 4423531"/>
              <a:gd name="connsiteY4" fmla="*/ 3610296 h 6836367"/>
              <a:gd name="connsiteX5" fmla="*/ 0 w 4423531"/>
              <a:gd name="connsiteY5" fmla="*/ 6841485 h 6836367"/>
              <a:gd name="connsiteX6" fmla="*/ 868804 w 4423531"/>
              <a:gd name="connsiteY6" fmla="*/ 6841485 h 6836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3531" h="6836367">
                <a:moveTo>
                  <a:pt x="868804" y="6841485"/>
                </a:moveTo>
                <a:cubicBezTo>
                  <a:pt x="868804" y="6841485"/>
                  <a:pt x="781978" y="5284475"/>
                  <a:pt x="2088199" y="3706079"/>
                </a:cubicBezTo>
                <a:cubicBezTo>
                  <a:pt x="3033409" y="2563820"/>
                  <a:pt x="4413844" y="1460131"/>
                  <a:pt x="4436875" y="0"/>
                </a:cubicBezTo>
                <a:lnTo>
                  <a:pt x="3756163" y="0"/>
                </a:lnTo>
                <a:cubicBezTo>
                  <a:pt x="3756163" y="0"/>
                  <a:pt x="3783582" y="1500893"/>
                  <a:pt x="1797745" y="3610296"/>
                </a:cubicBezTo>
                <a:cubicBezTo>
                  <a:pt x="1797745" y="3610296"/>
                  <a:pt x="274186" y="5245541"/>
                  <a:pt x="0" y="6841485"/>
                </a:cubicBezTo>
                <a:lnTo>
                  <a:pt x="868804" y="6841485"/>
                </a:lnTo>
                <a:close/>
              </a:path>
            </a:pathLst>
          </a:custGeom>
          <a:solidFill>
            <a:schemeClr val="accent2"/>
          </a:solidFill>
          <a:ln w="18276" cap="flat">
            <a:noFill/>
            <a:prstDash val="solid"/>
            <a:miter/>
          </a:ln>
        </p:spPr>
        <p:txBody>
          <a:bodyPr rtlCol="0" anchor="ctr"/>
          <a:lstStyle/>
          <a:p>
            <a:pPr fontAlgn="auto">
              <a:spcBef>
                <a:spcPts val="0"/>
              </a:spcBef>
              <a:spcAft>
                <a:spcPts val="0"/>
              </a:spcAft>
            </a:pPr>
            <a:endParaRPr lang="zh-CN" altLang="en-US">
              <a:solidFill>
                <a:srgbClr val="000000"/>
              </a:solidFill>
              <a:latin typeface="Arial"/>
              <a:ea typeface="微软雅黑"/>
            </a:endParaRPr>
          </a:p>
        </p:txBody>
      </p:sp>
    </p:spTree>
    <p:extLst>
      <p:ext uri="{BB962C8B-B14F-4D97-AF65-F5344CB8AC3E}">
        <p14:creationId xmlns:p14="http://schemas.microsoft.com/office/powerpoint/2010/main" val="132125767"/>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标题幻灯片">
    <p:bg>
      <p:bgPr>
        <a:solidFill>
          <a:srgbClr val="111111"/>
        </a:solidFill>
        <a:effectLst/>
      </p:bgPr>
    </p:bg>
    <p:spTree>
      <p:nvGrpSpPr>
        <p:cNvPr id="1" name=""/>
        <p:cNvGrpSpPr/>
        <p:nvPr/>
      </p:nvGrpSpPr>
      <p:grpSpPr>
        <a:xfrm>
          <a:off x="0" y="0"/>
          <a:ext cx="0" cy="0"/>
          <a:chOff x="0" y="0"/>
          <a:chExt cx="0" cy="0"/>
        </a:xfrm>
      </p:grpSpPr>
      <p:sp>
        <p:nvSpPr>
          <p:cNvPr id="2" name="isḻíḋè">
            <a:extLst>
              <a:ext uri="{FF2B5EF4-FFF2-40B4-BE49-F238E27FC236}">
                <a16:creationId xmlns:a16="http://schemas.microsoft.com/office/drawing/2014/main" id="{3BA4E5B1-A122-4850-905A-5D30142A864B}"/>
              </a:ext>
            </a:extLst>
          </p:cNvPr>
          <p:cNvSpPr/>
          <p:nvPr userDrawn="1"/>
        </p:nvSpPr>
        <p:spPr>
          <a:xfrm>
            <a:off x="0" y="0"/>
            <a:ext cx="12192000" cy="6858000"/>
          </a:xfrm>
          <a:prstGeom prst="rect">
            <a:avLst/>
          </a:prstGeom>
          <a:gradFill>
            <a:gsLst>
              <a:gs pos="0">
                <a:srgbClr val="0088C6"/>
              </a:gs>
              <a:gs pos="80000">
                <a:srgbClr val="00095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47" name="页脚占位符 346">
            <a:extLst>
              <a:ext uri="{FF2B5EF4-FFF2-40B4-BE49-F238E27FC236}">
                <a16:creationId xmlns:a16="http://schemas.microsoft.com/office/drawing/2014/main" id="{4A1EB7FD-FC3E-4C63-A386-42FB293C802C}"/>
              </a:ext>
            </a:extLst>
          </p:cNvPr>
          <p:cNvSpPr>
            <a:spLocks noGrp="1"/>
          </p:cNvSpPr>
          <p:nvPr>
            <p:ph type="ftr" sz="quarter" idx="13"/>
          </p:nvPr>
        </p:nvSpPr>
        <p:spPr>
          <a:xfrm>
            <a:off x="671513" y="6132509"/>
            <a:ext cx="3590925" cy="206381"/>
          </a:xfrm>
        </p:spPr>
        <p:txBody>
          <a:bodyPr/>
          <a:lstStyle>
            <a:lvl1pPr>
              <a:defRPr>
                <a:solidFill>
                  <a:schemeClr val="bg1">
                    <a:lumMod val="85000"/>
                  </a:schemeClr>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1000" b="0" i="0" u="none" strike="noStrike" kern="1200" cap="none" spc="0" normalizeH="0" baseline="0" noProof="0" dirty="0">
              <a:ln>
                <a:noFill/>
              </a:ln>
              <a:solidFill>
                <a:srgbClr val="FFFFFF">
                  <a:lumMod val="85000"/>
                </a:srgbClr>
              </a:solidFill>
              <a:effectLst/>
              <a:uLnTx/>
              <a:uFillTx/>
              <a:latin typeface="Calibri" panose="020F0502020204030204" pitchFamily="34" charset="0"/>
              <a:ea typeface="宋体" panose="02010600030101010101" pitchFamily="2" charset="-122"/>
              <a:cs typeface="+mn-cs"/>
            </a:endParaRPr>
          </a:p>
        </p:txBody>
      </p:sp>
      <p:sp>
        <p:nvSpPr>
          <p:cNvPr id="4" name="文本占位符 3">
            <a:extLst>
              <a:ext uri="{FF2B5EF4-FFF2-40B4-BE49-F238E27FC236}">
                <a16:creationId xmlns:a16="http://schemas.microsoft.com/office/drawing/2014/main" id="{F1BECD76-B51F-4D6A-9702-4C00A15FA07B}"/>
              </a:ext>
            </a:extLst>
          </p:cNvPr>
          <p:cNvSpPr>
            <a:spLocks noGrp="1"/>
          </p:cNvSpPr>
          <p:nvPr>
            <p:ph type="body" sz="quarter" idx="10" hasCustomPrompt="1"/>
          </p:nvPr>
        </p:nvSpPr>
        <p:spPr>
          <a:xfrm>
            <a:off x="671513" y="2473452"/>
            <a:ext cx="10848973" cy="1395854"/>
          </a:xfrm>
          <a:noFill/>
        </p:spPr>
        <p:txBody>
          <a:bodyPr anchor="b" anchorCtr="0">
            <a:noAutofit/>
          </a:bodyPr>
          <a:lstStyle>
            <a:lvl1pPr marL="0" indent="0" algn="ctr">
              <a:lnSpc>
                <a:spcPct val="80000"/>
              </a:lnSpc>
              <a:buNone/>
              <a:defRPr sz="4800" b="1">
                <a:ln w="12700">
                  <a:noFill/>
                </a:ln>
                <a:solidFill>
                  <a:schemeClr val="bg1"/>
                </a:solidFill>
                <a:effectLst/>
              </a:defRPr>
            </a:lvl1pPr>
          </a:lstStyle>
          <a:p>
            <a:pPr lvl="0"/>
            <a:r>
              <a:rPr lang="en-US" altLang="zh-CN" dirty="0"/>
              <a:t>Click to edit Master title style</a:t>
            </a:r>
          </a:p>
        </p:txBody>
      </p:sp>
      <p:sp>
        <p:nvSpPr>
          <p:cNvPr id="5" name="文本占位符 4">
            <a:extLst>
              <a:ext uri="{FF2B5EF4-FFF2-40B4-BE49-F238E27FC236}">
                <a16:creationId xmlns:a16="http://schemas.microsoft.com/office/drawing/2014/main" id="{4999724E-690E-47CA-AE72-73BDB0696814}"/>
              </a:ext>
            </a:extLst>
          </p:cNvPr>
          <p:cNvSpPr>
            <a:spLocks noGrp="1"/>
          </p:cNvSpPr>
          <p:nvPr>
            <p:ph type="body" sz="quarter" idx="11" hasCustomPrompt="1"/>
          </p:nvPr>
        </p:nvSpPr>
        <p:spPr>
          <a:xfrm>
            <a:off x="671514" y="3960371"/>
            <a:ext cx="10848973" cy="425243"/>
          </a:xfrm>
        </p:spPr>
        <p:txBody>
          <a:bodyPr anchor="t" anchorCtr="0">
            <a:noAutofit/>
          </a:bodyPr>
          <a:lstStyle>
            <a:lvl1pPr marL="0" indent="0" algn="ctr">
              <a:buNone/>
              <a:defRPr sz="1600" b="0">
                <a:solidFill>
                  <a:schemeClr val="bg1"/>
                </a:solidFill>
              </a:defRPr>
            </a:lvl1pPr>
          </a:lstStyle>
          <a:p>
            <a:pPr lvl="0"/>
            <a:r>
              <a:rPr lang="en-US" altLang="zh-CN" dirty="0"/>
              <a:t>Click to edit Master subtitle style</a:t>
            </a:r>
          </a:p>
        </p:txBody>
      </p:sp>
      <p:pic>
        <p:nvPicPr>
          <p:cNvPr id="7" name="图片 6">
            <a:extLst>
              <a:ext uri="{FF2B5EF4-FFF2-40B4-BE49-F238E27FC236}">
                <a16:creationId xmlns:a16="http://schemas.microsoft.com/office/drawing/2014/main" id="{074B1AE5-01A8-4ABB-80C6-B113B20301E2}"/>
              </a:ext>
            </a:extLst>
          </p:cNvPr>
          <p:cNvPicPr>
            <a:picLocks noChangeAspect="1"/>
          </p:cNvPicPr>
          <p:nvPr userDrawn="1"/>
        </p:nvPicPr>
        <p:blipFill rotWithShape="1">
          <a:blip r:embed="rId2"/>
          <a:srcRect l="30351" t="30042" r="2034" b="9119"/>
          <a:stretch/>
        </p:blipFill>
        <p:spPr>
          <a:xfrm>
            <a:off x="0" y="0"/>
            <a:ext cx="12192000" cy="6858000"/>
          </a:xfrm>
          <a:prstGeom prst="rect">
            <a:avLst/>
          </a:prstGeom>
        </p:spPr>
      </p:pic>
      <p:pic>
        <p:nvPicPr>
          <p:cNvPr id="26" name="图片 25">
            <a:extLst>
              <a:ext uri="{FF2B5EF4-FFF2-40B4-BE49-F238E27FC236}">
                <a16:creationId xmlns:a16="http://schemas.microsoft.com/office/drawing/2014/main" id="{AC33BC6B-CC44-4D96-9AD8-899A5CE380E9}"/>
              </a:ext>
            </a:extLst>
          </p:cNvPr>
          <p:cNvPicPr>
            <a:picLocks noChangeAspect="1"/>
          </p:cNvPicPr>
          <p:nvPr userDrawn="1"/>
        </p:nvPicPr>
        <p:blipFill rotWithShape="1">
          <a:blip r:embed="rId3"/>
          <a:srcRect t="13881" r="12353"/>
          <a:stretch/>
        </p:blipFill>
        <p:spPr>
          <a:xfrm>
            <a:off x="9863805" y="-3383"/>
            <a:ext cx="2328195" cy="2786340"/>
          </a:xfrm>
          <a:prstGeom prst="rect">
            <a:avLst/>
          </a:prstGeom>
        </p:spPr>
      </p:pic>
      <p:pic>
        <p:nvPicPr>
          <p:cNvPr id="33" name="图片 32">
            <a:extLst>
              <a:ext uri="{FF2B5EF4-FFF2-40B4-BE49-F238E27FC236}">
                <a16:creationId xmlns:a16="http://schemas.microsoft.com/office/drawing/2014/main" id="{6773A22F-5757-4269-AE6B-287990B6D121}"/>
              </a:ext>
            </a:extLst>
          </p:cNvPr>
          <p:cNvPicPr>
            <a:picLocks noChangeAspect="1"/>
          </p:cNvPicPr>
          <p:nvPr userDrawn="1"/>
        </p:nvPicPr>
        <p:blipFill rotWithShape="1">
          <a:blip r:embed="rId4"/>
          <a:srcRect l="15452" t="61100"/>
          <a:stretch/>
        </p:blipFill>
        <p:spPr>
          <a:xfrm>
            <a:off x="-1" y="-3384"/>
            <a:ext cx="4378351" cy="1498103"/>
          </a:xfrm>
          <a:prstGeom prst="rect">
            <a:avLst/>
          </a:prstGeom>
        </p:spPr>
      </p:pic>
      <p:pic>
        <p:nvPicPr>
          <p:cNvPr id="45" name="图片 44">
            <a:extLst>
              <a:ext uri="{FF2B5EF4-FFF2-40B4-BE49-F238E27FC236}">
                <a16:creationId xmlns:a16="http://schemas.microsoft.com/office/drawing/2014/main" id="{F151A9F8-7D86-4BE1-9280-3A049A2EA9FC}"/>
              </a:ext>
            </a:extLst>
          </p:cNvPr>
          <p:cNvPicPr>
            <a:picLocks noChangeAspect="1"/>
          </p:cNvPicPr>
          <p:nvPr userDrawn="1"/>
        </p:nvPicPr>
        <p:blipFill rotWithShape="1">
          <a:blip r:embed="rId5"/>
          <a:srcRect l="55002" b="18691"/>
          <a:stretch/>
        </p:blipFill>
        <p:spPr>
          <a:xfrm>
            <a:off x="-20510" y="3327669"/>
            <a:ext cx="1859814" cy="3530331"/>
          </a:xfrm>
          <a:prstGeom prst="rect">
            <a:avLst/>
          </a:prstGeom>
        </p:spPr>
      </p:pic>
      <p:pic>
        <p:nvPicPr>
          <p:cNvPr id="59" name="图片 58">
            <a:extLst>
              <a:ext uri="{FF2B5EF4-FFF2-40B4-BE49-F238E27FC236}">
                <a16:creationId xmlns:a16="http://schemas.microsoft.com/office/drawing/2014/main" id="{687AE1B2-5D71-4741-94D3-77CDEE938978}"/>
              </a:ext>
            </a:extLst>
          </p:cNvPr>
          <p:cNvPicPr>
            <a:picLocks noChangeAspect="1"/>
          </p:cNvPicPr>
          <p:nvPr userDrawn="1"/>
        </p:nvPicPr>
        <p:blipFill rotWithShape="1">
          <a:blip r:embed="rId6"/>
          <a:srcRect r="11146" b="54894"/>
          <a:stretch/>
        </p:blipFill>
        <p:spPr>
          <a:xfrm>
            <a:off x="9699213" y="6018663"/>
            <a:ext cx="2513297" cy="839337"/>
          </a:xfrm>
          <a:prstGeom prst="rect">
            <a:avLst/>
          </a:prstGeom>
        </p:spPr>
      </p:pic>
      <p:sp>
        <p:nvSpPr>
          <p:cNvPr id="352" name="灯片编号占位符 351">
            <a:extLst>
              <a:ext uri="{FF2B5EF4-FFF2-40B4-BE49-F238E27FC236}">
                <a16:creationId xmlns:a16="http://schemas.microsoft.com/office/drawing/2014/main" id="{73291556-8704-4D4C-8D57-2AFFB0D1C519}"/>
              </a:ext>
            </a:extLst>
          </p:cNvPr>
          <p:cNvSpPr>
            <a:spLocks noGrp="1"/>
          </p:cNvSpPr>
          <p:nvPr>
            <p:ph type="sldNum" sz="quarter" idx="14"/>
          </p:nvPr>
        </p:nvSpPr>
        <p:spPr>
          <a:xfrm>
            <a:off x="8610599" y="6132509"/>
            <a:ext cx="2909888" cy="206381"/>
          </a:xfrm>
        </p:spPr>
        <p:txBody>
          <a:bodyPr/>
          <a:lstStyle>
            <a:lvl1pPr>
              <a:defRPr>
                <a:solidFill>
                  <a:schemeClr val="bg1">
                    <a:lumMod val="85000"/>
                  </a:schemeClr>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1000" b="0" i="0" u="none" strike="noStrike" kern="1200" cap="none" spc="0" normalizeH="0" baseline="0" noProof="0">
                <a:ln>
                  <a:noFill/>
                </a:ln>
                <a:solidFill>
                  <a:srgbClr val="FFFFFF">
                    <a:lumMod val="85000"/>
                  </a:srgbClr>
                </a:solidFill>
                <a:effectLst/>
                <a:uLnTx/>
                <a:uFillTx/>
                <a:latin typeface="Calibri" panose="020F0502020204030204" pitchFamily="34" charset="0"/>
                <a:ea typeface="宋体" panose="02010600030101010101" pitchFamily="2" charset="-122"/>
                <a:cs typeface="+mn-cs"/>
              </a:rPr>
              <a:t>Speaker nam</a:t>
            </a:r>
            <a:r>
              <a:rPr kumimoji="0" lang="en-US" altLang="zh-CN" sz="100" b="0" i="0" u="none" strike="noStrike" kern="1200" cap="none" spc="0" normalizeH="0" baseline="0" noProof="0">
                <a:ln>
                  <a:noFill/>
                </a:ln>
                <a:solidFill>
                  <a:srgbClr val="FFFFFF">
                    <a:lumMod val="85000"/>
                  </a:srgbClr>
                </a:solidFill>
                <a:effectLst/>
                <a:uLnTx/>
                <a:uFillTx/>
                <a:latin typeface="Calibri" panose="020F0502020204030204" pitchFamily="34" charset="0"/>
                <a:ea typeface="宋体" panose="02010600030101010101" pitchFamily="2" charset="-122"/>
                <a:cs typeface="+mn-cs"/>
              </a:rPr>
              <a:t> </a:t>
            </a:r>
            <a:r>
              <a:rPr kumimoji="0" lang="en-US" altLang="zh-CN" sz="1000" b="0" i="0" u="none" strike="noStrike" kern="1200" cap="none" spc="0" normalizeH="0" baseline="0" noProof="0">
                <a:ln>
                  <a:noFill/>
                </a:ln>
                <a:solidFill>
                  <a:srgbClr val="FFFFFF">
                    <a:lumMod val="85000"/>
                  </a:srgbClr>
                </a:solidFill>
                <a:effectLst/>
                <a:uLnTx/>
                <a:uFillTx/>
                <a:latin typeface="Calibri" panose="020F0502020204030204" pitchFamily="34" charset="0"/>
                <a:ea typeface="宋体" panose="02010600030101010101" pitchFamily="2" charset="-122"/>
                <a:cs typeface="+mn-cs"/>
              </a:rPr>
              <a:t>e and title</a:t>
            </a:r>
            <a:endParaRPr kumimoji="0" lang="en-US" altLang="zh-CN" sz="1000" b="0" i="0" u="none" strike="noStrike" kern="1200" cap="none" spc="0" normalizeH="0" baseline="0" noProof="0" dirty="0">
              <a:ln>
                <a:noFill/>
              </a:ln>
              <a:solidFill>
                <a:srgbClr val="FFFFFF">
                  <a:lumMod val="85000"/>
                </a:srgbClr>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928988272"/>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_自定义版式">
    <p:bg>
      <p:bgPr>
        <a:solidFill>
          <a:srgbClr val="000000"/>
        </a:solidFill>
        <a:effectLst/>
      </p:bgPr>
    </p:bg>
    <p:spTree>
      <p:nvGrpSpPr>
        <p:cNvPr id="1" name=""/>
        <p:cNvGrpSpPr/>
        <p:nvPr/>
      </p:nvGrpSpPr>
      <p:grpSpPr>
        <a:xfrm>
          <a:off x="0" y="0"/>
          <a:ext cx="0" cy="0"/>
          <a:chOff x="0" y="0"/>
          <a:chExt cx="0" cy="0"/>
        </a:xfrm>
      </p:grpSpPr>
      <p:sp>
        <p:nvSpPr>
          <p:cNvPr id="5" name="iSļiḍe">
            <a:extLst>
              <a:ext uri="{FF2B5EF4-FFF2-40B4-BE49-F238E27FC236}">
                <a16:creationId xmlns:a16="http://schemas.microsoft.com/office/drawing/2014/main" id="{131DBD56-6924-4218-866B-A0FFA942F332}"/>
              </a:ext>
            </a:extLst>
          </p:cNvPr>
          <p:cNvSpPr/>
          <p:nvPr userDrawn="1"/>
        </p:nvSpPr>
        <p:spPr>
          <a:xfrm>
            <a:off x="0" y="0"/>
            <a:ext cx="12192000" cy="6858000"/>
          </a:xfrm>
          <a:prstGeom prst="rect">
            <a:avLst/>
          </a:prstGeom>
          <a:gradFill>
            <a:gsLst>
              <a:gs pos="0">
                <a:srgbClr val="0088C6"/>
              </a:gs>
              <a:gs pos="80000">
                <a:srgbClr val="00095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2723785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userDrawn="1">
  <p:cSld name="节标题">
    <p:bg>
      <p:bgPr>
        <a:solidFill>
          <a:schemeClr val="bg1"/>
        </a:solidFill>
        <a:effectLst/>
      </p:bgPr>
    </p:bg>
    <p:spTree>
      <p:nvGrpSpPr>
        <p:cNvPr id="1" name=""/>
        <p:cNvGrpSpPr/>
        <p:nvPr/>
      </p:nvGrpSpPr>
      <p:grpSpPr>
        <a:xfrm>
          <a:off x="0" y="0"/>
          <a:ext cx="0" cy="0"/>
          <a:chOff x="0" y="0"/>
          <a:chExt cx="0" cy="0"/>
        </a:xfrm>
      </p:grpSpPr>
      <p:sp>
        <p:nvSpPr>
          <p:cNvPr id="3" name="íSḷíḋé">
            <a:extLst>
              <a:ext uri="{FF2B5EF4-FFF2-40B4-BE49-F238E27FC236}">
                <a16:creationId xmlns:a16="http://schemas.microsoft.com/office/drawing/2014/main" id="{85E28C22-8EE6-4254-8425-F865B2683705}"/>
              </a:ext>
            </a:extLst>
          </p:cNvPr>
          <p:cNvSpPr/>
          <p:nvPr userDrawn="1"/>
        </p:nvSpPr>
        <p:spPr>
          <a:xfrm>
            <a:off x="0" y="0"/>
            <a:ext cx="12192000" cy="6858000"/>
          </a:xfrm>
          <a:prstGeom prst="rect">
            <a:avLst/>
          </a:prstGeom>
          <a:gradFill>
            <a:gsLst>
              <a:gs pos="0">
                <a:srgbClr val="006AAD"/>
              </a:gs>
              <a:gs pos="89000">
                <a:srgbClr val="00095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0" name="标题 19"/>
          <p:cNvSpPr>
            <a:spLocks noGrp="1"/>
          </p:cNvSpPr>
          <p:nvPr userDrawn="1">
            <p:ph type="title" hasCustomPrompt="1"/>
          </p:nvPr>
        </p:nvSpPr>
        <p:spPr>
          <a:xfrm>
            <a:off x="4341718" y="2548598"/>
            <a:ext cx="5419185" cy="895350"/>
          </a:xfrm>
        </p:spPr>
        <p:txBody>
          <a:bodyPr anchor="b">
            <a:normAutofit/>
          </a:bodyPr>
          <a:lstStyle>
            <a:lvl1pPr algn="l">
              <a:defRPr sz="2400" b="1">
                <a:solidFill>
                  <a:schemeClr val="accent1"/>
                </a:solidFill>
              </a:defRPr>
            </a:lvl1pPr>
          </a:lstStyle>
          <a:p>
            <a:r>
              <a:rPr lang="en-US" altLang="zh-CN" dirty="0"/>
              <a:t>Click to edit Master title style</a:t>
            </a:r>
            <a:endParaRPr lang="zh-CN" altLang="en-US" dirty="0"/>
          </a:p>
        </p:txBody>
      </p:sp>
      <p:sp>
        <p:nvSpPr>
          <p:cNvPr id="21" name="文本占位符 20"/>
          <p:cNvSpPr>
            <a:spLocks noGrp="1"/>
          </p:cNvSpPr>
          <p:nvPr userDrawn="1">
            <p:ph type="body" idx="1" hasCustomPrompt="1"/>
          </p:nvPr>
        </p:nvSpPr>
        <p:spPr>
          <a:xfrm>
            <a:off x="4342834" y="3443948"/>
            <a:ext cx="5419185" cy="1015623"/>
          </a:xfrm>
        </p:spPr>
        <p:txBody>
          <a:bodyPr anchor="t">
            <a:normAutofit/>
          </a:bodyPr>
          <a:lstStyle>
            <a:lvl1pPr marL="0" indent="0" algn="l">
              <a:lnSpc>
                <a:spcPct val="150000"/>
              </a:lnSpc>
              <a:spcBef>
                <a:spcPts val="0"/>
              </a:spcBef>
              <a:buNone/>
              <a:defRPr sz="1100">
                <a:solidFill>
                  <a:schemeClr val="bg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ltLang="zh-CN" dirty="0"/>
              <a:t>Edit Master text styles</a:t>
            </a:r>
          </a:p>
        </p:txBody>
      </p:sp>
      <p:sp>
        <p:nvSpPr>
          <p:cNvPr id="4" name="íṧlîḋê">
            <a:extLst>
              <a:ext uri="{FF2B5EF4-FFF2-40B4-BE49-F238E27FC236}">
                <a16:creationId xmlns:a16="http://schemas.microsoft.com/office/drawing/2014/main" id="{7BC17AE2-8014-4232-9DD8-09174D8F767D}"/>
              </a:ext>
            </a:extLst>
          </p:cNvPr>
          <p:cNvSpPr/>
          <p:nvPr userDrawn="1"/>
        </p:nvSpPr>
        <p:spPr>
          <a:xfrm>
            <a:off x="1509028" y="1805387"/>
            <a:ext cx="2654184" cy="2654184"/>
          </a:xfrm>
          <a:prstGeom prst="ellipse">
            <a:avLst/>
          </a:prstGeom>
          <a:gradFill>
            <a:gsLst>
              <a:gs pos="0">
                <a:srgbClr val="012CF7"/>
              </a:gs>
              <a:gs pos="100000">
                <a:srgbClr val="00CDDE"/>
              </a:gs>
            </a:gsLst>
            <a:lin ang="6600000" scaled="0"/>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6" name="îś1îďe">
            <a:extLst>
              <a:ext uri="{FF2B5EF4-FFF2-40B4-BE49-F238E27FC236}">
                <a16:creationId xmlns:a16="http://schemas.microsoft.com/office/drawing/2014/main" id="{2929D17C-D942-4D43-984D-4B66896A1D31}"/>
              </a:ext>
            </a:extLst>
          </p:cNvPr>
          <p:cNvSpPr/>
          <p:nvPr userDrawn="1"/>
        </p:nvSpPr>
        <p:spPr>
          <a:xfrm>
            <a:off x="1687534" y="4245070"/>
            <a:ext cx="622788" cy="622788"/>
          </a:xfrm>
          <a:prstGeom prst="ellipse">
            <a:avLst/>
          </a:prstGeom>
          <a:gradFill>
            <a:gsLst>
              <a:gs pos="11000">
                <a:srgbClr val="012CF7"/>
              </a:gs>
              <a:gs pos="100000">
                <a:srgbClr val="00CDDE"/>
              </a:gs>
            </a:gsLst>
            <a:lin ang="6600000" scaled="0"/>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8" name="íṥ1íḍé">
            <a:extLst>
              <a:ext uri="{FF2B5EF4-FFF2-40B4-BE49-F238E27FC236}">
                <a16:creationId xmlns:a16="http://schemas.microsoft.com/office/drawing/2014/main" id="{FA427497-FB80-45C0-BED5-1A2CD68FA5A6}"/>
              </a:ext>
            </a:extLst>
          </p:cNvPr>
          <p:cNvSpPr/>
          <p:nvPr userDrawn="1"/>
        </p:nvSpPr>
        <p:spPr>
          <a:xfrm>
            <a:off x="2409653" y="4715906"/>
            <a:ext cx="323667" cy="323667"/>
          </a:xfrm>
          <a:prstGeom prst="ellipse">
            <a:avLst/>
          </a:prstGeom>
          <a:gradFill>
            <a:gsLst>
              <a:gs pos="11000">
                <a:srgbClr val="012CF7"/>
              </a:gs>
              <a:gs pos="100000">
                <a:srgbClr val="00CDDE"/>
              </a:gs>
            </a:gsLst>
            <a:lin ang="6600000" scaled="0"/>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419044736"/>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仅标题页">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21C7A1C-3684-4AAF-A408-C63B6CB64104}"/>
              </a:ext>
            </a:extLst>
          </p:cNvPr>
          <p:cNvSpPr>
            <a:spLocks noGrp="1"/>
          </p:cNvSpPr>
          <p:nvPr>
            <p:ph type="title" hasCustomPrompt="1"/>
          </p:nvPr>
        </p:nvSpPr>
        <p:spPr/>
        <p:txBody>
          <a:bodyPr/>
          <a:lstStyle>
            <a:lvl1pPr>
              <a:defRPr/>
            </a:lvl1pPr>
          </a:lstStyle>
          <a:p>
            <a:r>
              <a:rPr lang="en-US" altLang="zh-CN" dirty="0"/>
              <a:t>Click to edit Master title style</a:t>
            </a:r>
            <a:endParaRPr lang="en-US" dirty="0"/>
          </a:p>
        </p:txBody>
      </p:sp>
      <p:sp>
        <p:nvSpPr>
          <p:cNvPr id="3" name="日期占位符 2">
            <a:extLst>
              <a:ext uri="{FF2B5EF4-FFF2-40B4-BE49-F238E27FC236}">
                <a16:creationId xmlns:a16="http://schemas.microsoft.com/office/drawing/2014/main" id="{8986EA5F-D77D-4318-90E9-C04AA8ADC0D1}"/>
              </a:ext>
            </a:extLst>
          </p:cNvPr>
          <p:cNvSpPr>
            <a:spLocks noGrp="1"/>
          </p:cNvSpPr>
          <p:nvPr>
            <p:ph type="dt" sz="half" idx="10"/>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000" b="0" i="0" u="none" strike="noStrike" kern="1200" cap="none" spc="0" normalizeH="0" baseline="0" noProof="0">
              <a:ln>
                <a:noFill/>
              </a:ln>
              <a:solidFill>
                <a:srgbClr val="000000">
                  <a:lumMod val="50000"/>
                  <a:lumOff val="50000"/>
                </a:srgbClr>
              </a:solidFill>
              <a:effectLst/>
              <a:uLnTx/>
              <a:uFillTx/>
              <a:latin typeface="Calibri" panose="020F0502020204030204" pitchFamily="34" charset="0"/>
              <a:ea typeface="宋体" panose="02010600030101010101" pitchFamily="2" charset="-122"/>
              <a:cs typeface="+mn-cs"/>
            </a:endParaRPr>
          </a:p>
        </p:txBody>
      </p:sp>
      <p:sp>
        <p:nvSpPr>
          <p:cNvPr id="4" name="页脚占位符 3">
            <a:extLst>
              <a:ext uri="{FF2B5EF4-FFF2-40B4-BE49-F238E27FC236}">
                <a16:creationId xmlns:a16="http://schemas.microsoft.com/office/drawing/2014/main" id="{00832621-D9D9-445E-BFF9-F8348FA1E262}"/>
              </a:ext>
            </a:extLst>
          </p:cNvPr>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000" b="0" i="0" u="none" strike="noStrike" kern="1200" cap="none" spc="0" normalizeH="0" baseline="0" noProof="0" dirty="0">
              <a:ln>
                <a:noFill/>
              </a:ln>
              <a:solidFill>
                <a:srgbClr val="000000">
                  <a:lumMod val="50000"/>
                  <a:lumOff val="50000"/>
                </a:srgbClr>
              </a:solidFill>
              <a:effectLst/>
              <a:uLnTx/>
              <a:uFillTx/>
              <a:latin typeface="Calibri" panose="020F0502020204030204" pitchFamily="34" charset="0"/>
              <a:ea typeface="宋体" panose="02010600030101010101" pitchFamily="2" charset="-122"/>
              <a:cs typeface="+mn-cs"/>
            </a:endParaRPr>
          </a:p>
        </p:txBody>
      </p:sp>
      <p:sp>
        <p:nvSpPr>
          <p:cNvPr id="5" name="灯片编号占位符 4">
            <a:extLst>
              <a:ext uri="{FF2B5EF4-FFF2-40B4-BE49-F238E27FC236}">
                <a16:creationId xmlns:a16="http://schemas.microsoft.com/office/drawing/2014/main" id="{8371151B-F790-4A9F-962F-B8718A9560A9}"/>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D3DB80-B894-403A-B48E-6FDC1A72010E}" type="slidenum">
              <a:rPr kumimoji="0" lang="zh-CN" altLang="en-US" sz="1000" b="0" i="0" u="none" strike="noStrike" kern="1200" cap="none" spc="0" normalizeH="0" baseline="0" noProof="0" smtClean="0">
                <a:ln>
                  <a:noFill/>
                </a:ln>
                <a:solidFill>
                  <a:srgbClr val="000000">
                    <a:lumMod val="50000"/>
                    <a:lumOff val="50000"/>
                  </a:srgbClr>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zh-CN" altLang="en-US" sz="1000" b="0" i="0" u="none" strike="noStrike" kern="1200" cap="none" spc="0" normalizeH="0" baseline="0" noProof="0">
              <a:ln>
                <a:noFill/>
              </a:ln>
              <a:solidFill>
                <a:srgbClr val="000000">
                  <a:lumMod val="50000"/>
                  <a:lumOff val="50000"/>
                </a:srgbClr>
              </a:solidFill>
              <a:effectLst/>
              <a:uLnTx/>
              <a:uFillTx/>
              <a:latin typeface="Calibri" panose="020F0502020204030204" pitchFamily="34" charset="0"/>
              <a:ea typeface="宋体" panose="02010600030101010101" pitchFamily="2" charset="-122"/>
              <a:cs typeface="+mn-cs"/>
            </a:endParaRPr>
          </a:p>
        </p:txBody>
      </p:sp>
      <p:sp>
        <p:nvSpPr>
          <p:cNvPr id="6" name="内容占位符 5">
            <a:extLst>
              <a:ext uri="{FF2B5EF4-FFF2-40B4-BE49-F238E27FC236}">
                <a16:creationId xmlns:a16="http://schemas.microsoft.com/office/drawing/2014/main" id="{D0B849C9-ACCE-469C-BB5E-3427D264F431}"/>
              </a:ext>
            </a:extLst>
          </p:cNvPr>
          <p:cNvSpPr>
            <a:spLocks noGrp="1"/>
          </p:cNvSpPr>
          <p:nvPr>
            <p:ph idx="1"/>
          </p:nvPr>
        </p:nvSpPr>
        <p:spPr>
          <a:xfrm>
            <a:off x="669924" y="1123950"/>
            <a:ext cx="10850563" cy="5019675"/>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Tree>
    <p:extLst>
      <p:ext uri="{BB962C8B-B14F-4D97-AF65-F5344CB8AC3E}">
        <p14:creationId xmlns:p14="http://schemas.microsoft.com/office/powerpoint/2010/main" val="3880468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6C6F7D-182D-429A-8212-1CBEF096705D}"/>
              </a:ext>
            </a:extLst>
          </p:cNvPr>
          <p:cNvSpPr>
            <a:spLocks noGrp="1"/>
          </p:cNvSpPr>
          <p:nvPr>
            <p:ph type="title" hasCustomPrompt="1"/>
          </p:nvPr>
        </p:nvSpPr>
        <p:spPr/>
        <p:txBody>
          <a:bodyPr/>
          <a:lstStyle/>
          <a:p>
            <a:r>
              <a:rPr lang="en-US" altLang="zh-CN" dirty="0"/>
              <a:t>Click to edit Master title style</a:t>
            </a:r>
            <a:endParaRPr lang="zh-CN" altLang="en-US" dirty="0"/>
          </a:p>
        </p:txBody>
      </p:sp>
      <p:sp>
        <p:nvSpPr>
          <p:cNvPr id="3" name="日期占位符 2">
            <a:extLst>
              <a:ext uri="{FF2B5EF4-FFF2-40B4-BE49-F238E27FC236}">
                <a16:creationId xmlns:a16="http://schemas.microsoft.com/office/drawing/2014/main" id="{6EE0C78B-7046-4C9D-967A-00F9487A2D3A}"/>
              </a:ext>
            </a:extLst>
          </p:cNvPr>
          <p:cNvSpPr>
            <a:spLocks noGrp="1"/>
          </p:cNvSpPr>
          <p:nvPr>
            <p:ph type="dt" sz="half" idx="10"/>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000" b="0" i="0" u="none" strike="noStrike" kern="1200" cap="none" spc="0" normalizeH="0" baseline="0" noProof="0">
              <a:ln>
                <a:noFill/>
              </a:ln>
              <a:solidFill>
                <a:srgbClr val="000000">
                  <a:lumMod val="50000"/>
                  <a:lumOff val="50000"/>
                </a:srgbClr>
              </a:solidFill>
              <a:effectLst/>
              <a:uLnTx/>
              <a:uFillTx/>
              <a:latin typeface="Calibri" panose="020F0502020204030204" pitchFamily="34" charset="0"/>
              <a:ea typeface="宋体" panose="02010600030101010101" pitchFamily="2" charset="-122"/>
              <a:cs typeface="+mn-cs"/>
            </a:endParaRPr>
          </a:p>
        </p:txBody>
      </p:sp>
      <p:sp>
        <p:nvSpPr>
          <p:cNvPr id="4" name="页脚占位符 3">
            <a:extLst>
              <a:ext uri="{FF2B5EF4-FFF2-40B4-BE49-F238E27FC236}">
                <a16:creationId xmlns:a16="http://schemas.microsoft.com/office/drawing/2014/main" id="{7396A253-C97F-419A-A266-1803B0C7306C}"/>
              </a:ext>
            </a:extLst>
          </p:cNvPr>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000" b="0" i="0" u="none" strike="noStrike" kern="1200" cap="none" spc="0" normalizeH="0" baseline="0" noProof="0" dirty="0">
              <a:ln>
                <a:noFill/>
              </a:ln>
              <a:solidFill>
                <a:srgbClr val="000000">
                  <a:lumMod val="50000"/>
                  <a:lumOff val="50000"/>
                </a:srgbClr>
              </a:solidFill>
              <a:effectLst/>
              <a:uLnTx/>
              <a:uFillTx/>
              <a:latin typeface="Calibri" panose="020F0502020204030204" pitchFamily="34" charset="0"/>
              <a:ea typeface="宋体" panose="02010600030101010101" pitchFamily="2" charset="-122"/>
              <a:cs typeface="+mn-cs"/>
            </a:endParaRPr>
          </a:p>
        </p:txBody>
      </p:sp>
      <p:sp>
        <p:nvSpPr>
          <p:cNvPr id="5" name="灯片编号占位符 4">
            <a:extLst>
              <a:ext uri="{FF2B5EF4-FFF2-40B4-BE49-F238E27FC236}">
                <a16:creationId xmlns:a16="http://schemas.microsoft.com/office/drawing/2014/main" id="{F5E3E838-D5F0-4901-B571-B07FDDA3B72D}"/>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D3DB80-B894-403A-B48E-6FDC1A72010E}" type="slidenum">
              <a:rPr kumimoji="0" lang="zh-CN" altLang="en-US" sz="1000" b="0" i="0" u="none" strike="noStrike" kern="1200" cap="none" spc="0" normalizeH="0" baseline="0" noProof="0" smtClean="0">
                <a:ln>
                  <a:noFill/>
                </a:ln>
                <a:solidFill>
                  <a:srgbClr val="000000">
                    <a:lumMod val="50000"/>
                    <a:lumOff val="50000"/>
                  </a:srgbClr>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zh-CN" altLang="en-US" sz="1000" b="0" i="0" u="none" strike="noStrike" kern="1200" cap="none" spc="0" normalizeH="0" baseline="0" noProof="0">
              <a:ln>
                <a:noFill/>
              </a:ln>
              <a:solidFill>
                <a:srgbClr val="000000">
                  <a:lumMod val="50000"/>
                  <a:lumOff val="50000"/>
                </a:srgbClr>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0229863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空白">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2235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末尾幻灯片">
    <p:bg>
      <p:bgPr>
        <a:solidFill>
          <a:schemeClr val="bg1"/>
        </a:solidFill>
        <a:effectLst/>
      </p:bgPr>
    </p:bg>
    <p:spTree>
      <p:nvGrpSpPr>
        <p:cNvPr id="1" name=""/>
        <p:cNvGrpSpPr/>
        <p:nvPr/>
      </p:nvGrpSpPr>
      <p:grpSpPr>
        <a:xfrm>
          <a:off x="0" y="0"/>
          <a:ext cx="0" cy="0"/>
          <a:chOff x="0" y="0"/>
          <a:chExt cx="0" cy="0"/>
        </a:xfrm>
      </p:grpSpPr>
      <p:sp>
        <p:nvSpPr>
          <p:cNvPr id="4" name="íṩḻidè">
            <a:extLst>
              <a:ext uri="{FF2B5EF4-FFF2-40B4-BE49-F238E27FC236}">
                <a16:creationId xmlns:a16="http://schemas.microsoft.com/office/drawing/2014/main" id="{4635C337-7722-4818-A9EA-783CFEC21C04}"/>
              </a:ext>
            </a:extLst>
          </p:cNvPr>
          <p:cNvSpPr/>
          <p:nvPr userDrawn="1"/>
        </p:nvSpPr>
        <p:spPr>
          <a:xfrm>
            <a:off x="0" y="0"/>
            <a:ext cx="12192000" cy="6858000"/>
          </a:xfrm>
          <a:prstGeom prst="rect">
            <a:avLst/>
          </a:prstGeom>
          <a:gradFill>
            <a:gsLst>
              <a:gs pos="0">
                <a:srgbClr val="006AAD"/>
              </a:gs>
              <a:gs pos="89000">
                <a:srgbClr val="00095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39" name="图片 38">
            <a:extLst>
              <a:ext uri="{FF2B5EF4-FFF2-40B4-BE49-F238E27FC236}">
                <a16:creationId xmlns:a16="http://schemas.microsoft.com/office/drawing/2014/main" id="{99287A77-33EF-4891-ABD7-E6F9899C6B00}"/>
              </a:ext>
            </a:extLst>
          </p:cNvPr>
          <p:cNvPicPr>
            <a:picLocks noChangeAspect="1"/>
          </p:cNvPicPr>
          <p:nvPr userDrawn="1"/>
        </p:nvPicPr>
        <p:blipFill rotWithShape="1">
          <a:blip r:embed="rId2"/>
          <a:srcRect l="33465" t="16497" r="8445" b="29198"/>
          <a:stretch/>
        </p:blipFill>
        <p:spPr>
          <a:xfrm>
            <a:off x="0" y="-1"/>
            <a:ext cx="12192000" cy="6858001"/>
          </a:xfrm>
          <a:prstGeom prst="rect">
            <a:avLst/>
          </a:prstGeom>
        </p:spPr>
      </p:pic>
      <p:sp>
        <p:nvSpPr>
          <p:cNvPr id="13" name="标题 12"/>
          <p:cNvSpPr>
            <a:spLocks noGrp="1"/>
          </p:cNvSpPr>
          <p:nvPr userDrawn="1">
            <p:ph type="ctrTitle" hasCustomPrompt="1"/>
          </p:nvPr>
        </p:nvSpPr>
        <p:spPr>
          <a:xfrm>
            <a:off x="2231390" y="1861738"/>
            <a:ext cx="7729220" cy="1983066"/>
          </a:xfrm>
          <a:effectLst/>
        </p:spPr>
        <p:txBody>
          <a:bodyPr anchor="b">
            <a:normAutofit/>
          </a:bodyPr>
          <a:lstStyle>
            <a:lvl1pPr marL="0" indent="0" algn="ctr">
              <a:buFont typeface="Arial" panose="020B0604020202020204" pitchFamily="34" charset="0"/>
              <a:buNone/>
              <a:defRPr sz="8000">
                <a:solidFill>
                  <a:schemeClr val="accent1"/>
                </a:solidFill>
                <a:effectLst/>
              </a:defRPr>
            </a:lvl1pPr>
          </a:lstStyle>
          <a:p>
            <a:r>
              <a:rPr lang="en-US" altLang="zh-CN" dirty="0"/>
              <a:t>Conclusion</a:t>
            </a:r>
            <a:endParaRPr lang="zh-CN" altLang="en-US" dirty="0"/>
          </a:p>
        </p:txBody>
      </p:sp>
      <p:sp>
        <p:nvSpPr>
          <p:cNvPr id="15" name="文本占位符 14"/>
          <p:cNvSpPr>
            <a:spLocks noGrp="1"/>
          </p:cNvSpPr>
          <p:nvPr userDrawn="1">
            <p:ph type="body" sz="quarter" idx="18" hasCustomPrompt="1"/>
          </p:nvPr>
        </p:nvSpPr>
        <p:spPr>
          <a:xfrm>
            <a:off x="2231390" y="4805494"/>
            <a:ext cx="7729220" cy="310871"/>
          </a:xfrm>
        </p:spPr>
        <p:txBody>
          <a:bodyPr vert="horz" lIns="91440" tIns="45720" rIns="91440" bIns="45720" rtlCol="0">
            <a:normAutofit/>
          </a:bodyPr>
          <a:lstStyle>
            <a:lvl1pPr marL="0" indent="0" algn="ctr">
              <a:buNone/>
              <a:defRPr lang="zh-CN" altLang="en-US" sz="1400" smtClean="0">
                <a:solidFill>
                  <a:schemeClr val="bg1"/>
                </a:solidFill>
              </a:defRPr>
            </a:lvl1pPr>
            <a:lvl2pPr>
              <a:defRPr lang="zh-CN" altLang="en-US" sz="2000" smtClean="0"/>
            </a:lvl2pPr>
            <a:lvl3pPr>
              <a:defRPr lang="zh-CN" altLang="en-US" sz="1800" smtClean="0"/>
            </a:lvl3pPr>
            <a:lvl4pPr>
              <a:defRPr lang="zh-CN" altLang="en-US" sz="1600" smtClean="0"/>
            </a:lvl4pPr>
            <a:lvl5pPr>
              <a:defRPr lang="zh-CN" altLang="en-US" sz="1600"/>
            </a:lvl5pPr>
          </a:lstStyle>
          <a:p>
            <a:pPr marL="228589" marR="0" lvl="0" indent="-228589" fontAlgn="auto">
              <a:spcAft>
                <a:spcPts val="0"/>
              </a:spcAft>
              <a:buClrTx/>
              <a:buSzTx/>
              <a:tabLst/>
            </a:pPr>
            <a:r>
              <a:rPr lang="en-US" altLang="zh-CN" dirty="0"/>
              <a:t>Data</a:t>
            </a:r>
          </a:p>
        </p:txBody>
      </p:sp>
      <p:sp>
        <p:nvSpPr>
          <p:cNvPr id="6" name="文本占位符 5">
            <a:extLst>
              <a:ext uri="{FF2B5EF4-FFF2-40B4-BE49-F238E27FC236}">
                <a16:creationId xmlns:a16="http://schemas.microsoft.com/office/drawing/2014/main" id="{05EBDA4F-7210-4CAE-8333-80DB24212E78}"/>
              </a:ext>
            </a:extLst>
          </p:cNvPr>
          <p:cNvSpPr>
            <a:spLocks noGrp="1"/>
          </p:cNvSpPr>
          <p:nvPr>
            <p:ph type="body" sz="quarter" idx="10" hasCustomPrompt="1"/>
          </p:nvPr>
        </p:nvSpPr>
        <p:spPr>
          <a:xfrm>
            <a:off x="2231390" y="4509223"/>
            <a:ext cx="7729220" cy="296271"/>
          </a:xfrm>
        </p:spPr>
        <p:txBody>
          <a:bodyPr vert="horz" anchor="ctr">
            <a:noAutofit/>
          </a:bodyPr>
          <a:lstStyle>
            <a:lvl1pPr marL="0" indent="0" algn="ctr">
              <a:buNone/>
              <a:defRPr sz="1400" b="0">
                <a:solidFill>
                  <a:schemeClr val="bg1"/>
                </a:solidFill>
              </a:defRPr>
            </a:lvl1pPr>
            <a:lvl2pPr marL="457177" indent="0">
              <a:buNone/>
              <a:defRPr/>
            </a:lvl2pPr>
            <a:lvl3pPr marL="914353" indent="0">
              <a:buNone/>
              <a:defRPr/>
            </a:lvl3pPr>
            <a:lvl4pPr marL="1371531" indent="0">
              <a:buNone/>
              <a:defRPr/>
            </a:lvl4pPr>
            <a:lvl5pPr marL="1828709" indent="0">
              <a:buNone/>
              <a:defRPr/>
            </a:lvl5pPr>
          </a:lstStyle>
          <a:p>
            <a:pPr lvl="0"/>
            <a:r>
              <a:rPr lang="en-US" altLang="zh-CN" dirty="0"/>
              <a:t>Signature</a:t>
            </a:r>
          </a:p>
        </p:txBody>
      </p:sp>
      <p:sp>
        <p:nvSpPr>
          <p:cNvPr id="3" name="ïṣļiḑe">
            <a:extLst>
              <a:ext uri="{FF2B5EF4-FFF2-40B4-BE49-F238E27FC236}">
                <a16:creationId xmlns:a16="http://schemas.microsoft.com/office/drawing/2014/main" id="{6CD60154-B5D6-4F96-BDA5-22994F0AAC6B}"/>
              </a:ext>
            </a:extLst>
          </p:cNvPr>
          <p:cNvSpPr/>
          <p:nvPr userDrawn="1"/>
        </p:nvSpPr>
        <p:spPr>
          <a:xfrm rot="2065292">
            <a:off x="11450460" y="2321289"/>
            <a:ext cx="571911" cy="571911"/>
          </a:xfrm>
          <a:prstGeom prst="ellipse">
            <a:avLst/>
          </a:prstGeom>
          <a:gradFill>
            <a:gsLst>
              <a:gs pos="11000">
                <a:srgbClr val="012CF7"/>
              </a:gs>
              <a:gs pos="100000">
                <a:srgbClr val="00CDDE"/>
              </a:gs>
            </a:gsLst>
            <a:lin ang="6600000" scaled="0"/>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9" name="图片 8">
            <a:extLst>
              <a:ext uri="{FF2B5EF4-FFF2-40B4-BE49-F238E27FC236}">
                <a16:creationId xmlns:a16="http://schemas.microsoft.com/office/drawing/2014/main" id="{7E7C392E-2254-4756-B7E3-4099661AE9C6}"/>
              </a:ext>
            </a:extLst>
          </p:cNvPr>
          <p:cNvPicPr>
            <a:picLocks noChangeAspect="1"/>
          </p:cNvPicPr>
          <p:nvPr userDrawn="1"/>
        </p:nvPicPr>
        <p:blipFill rotWithShape="1">
          <a:blip r:embed="rId3"/>
          <a:srcRect l="9334" t="18893" r="11728" b="20551"/>
          <a:stretch/>
        </p:blipFill>
        <p:spPr>
          <a:xfrm>
            <a:off x="-1" y="-1"/>
            <a:ext cx="12192001" cy="6858002"/>
          </a:xfrm>
          <a:prstGeom prst="rect">
            <a:avLst/>
          </a:prstGeom>
        </p:spPr>
      </p:pic>
    </p:spTree>
    <p:extLst>
      <p:ext uri="{BB962C8B-B14F-4D97-AF65-F5344CB8AC3E}">
        <p14:creationId xmlns:p14="http://schemas.microsoft.com/office/powerpoint/2010/main" val="3556635981"/>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F84870-1620-4A4A-835B-193B6F39A733}"/>
              </a:ext>
            </a:extLst>
          </p:cNvPr>
          <p:cNvSpPr>
            <a:spLocks noGrp="1"/>
          </p:cNvSpPr>
          <p:nvPr>
            <p:ph type="title"/>
          </p:nvPr>
        </p:nvSpPr>
        <p:spPr>
          <a:xfrm>
            <a:off x="1198562" y="1"/>
            <a:ext cx="10850563" cy="1028699"/>
          </a:xfrm>
        </p:spPr>
        <p:txBody>
          <a:bodyPr/>
          <a:lstStyle>
            <a:lvl1pPr>
              <a:defRPr>
                <a:solidFill>
                  <a:schemeClr val="tx1">
                    <a:lumMod val="75000"/>
                    <a:lumOff val="25000"/>
                  </a:schemeClr>
                </a:solidFill>
              </a:defRPr>
            </a:lvl1pPr>
          </a:lstStyle>
          <a:p>
            <a:r>
              <a:rPr lang="zh-CN" altLang="en-US"/>
              <a:t>单击此处编辑母版标题样式</a:t>
            </a:r>
          </a:p>
        </p:txBody>
      </p:sp>
      <p:sp>
        <p:nvSpPr>
          <p:cNvPr id="3" name="日期占位符 2">
            <a:extLst>
              <a:ext uri="{FF2B5EF4-FFF2-40B4-BE49-F238E27FC236}">
                <a16:creationId xmlns:a16="http://schemas.microsoft.com/office/drawing/2014/main" id="{8B5DB142-67CE-4EF7-B8EA-6AD5B0D74EE5}"/>
              </a:ext>
            </a:extLst>
          </p:cNvPr>
          <p:cNvSpPr>
            <a:spLocks noGrp="1"/>
          </p:cNvSpPr>
          <p:nvPr>
            <p:ph type="dt" sz="half" idx="10"/>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000" b="0" i="0" u="none" strike="noStrike" kern="1200" cap="none" spc="0" normalizeH="0" baseline="0" noProof="0">
              <a:ln>
                <a:noFill/>
              </a:ln>
              <a:solidFill>
                <a:srgbClr val="000000">
                  <a:lumMod val="50000"/>
                  <a:lumOff val="50000"/>
                </a:srgbClr>
              </a:solidFill>
              <a:effectLst/>
              <a:uLnTx/>
              <a:uFillTx/>
              <a:latin typeface="Calibri" panose="020F0502020204030204" pitchFamily="34" charset="0"/>
              <a:ea typeface="宋体" panose="02010600030101010101" pitchFamily="2" charset="-122"/>
              <a:cs typeface="+mn-cs"/>
            </a:endParaRPr>
          </a:p>
        </p:txBody>
      </p:sp>
      <p:sp>
        <p:nvSpPr>
          <p:cNvPr id="4" name="页脚占位符 3">
            <a:extLst>
              <a:ext uri="{FF2B5EF4-FFF2-40B4-BE49-F238E27FC236}">
                <a16:creationId xmlns:a16="http://schemas.microsoft.com/office/drawing/2014/main" id="{92AEB298-18FA-440D-9F78-4592FD7F3C7D}"/>
              </a:ext>
            </a:extLst>
          </p:cNvPr>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000" b="0" i="0" u="none" strike="noStrike" kern="1200" cap="none" spc="0" normalizeH="0" baseline="0" noProof="0" dirty="0">
              <a:ln>
                <a:noFill/>
              </a:ln>
              <a:solidFill>
                <a:srgbClr val="000000">
                  <a:lumMod val="50000"/>
                  <a:lumOff val="50000"/>
                </a:srgbClr>
              </a:solidFill>
              <a:effectLst/>
              <a:uLnTx/>
              <a:uFillTx/>
              <a:latin typeface="Calibri" panose="020F0502020204030204" pitchFamily="34" charset="0"/>
              <a:ea typeface="宋体" panose="02010600030101010101" pitchFamily="2" charset="-122"/>
              <a:cs typeface="+mn-cs"/>
            </a:endParaRPr>
          </a:p>
        </p:txBody>
      </p:sp>
      <p:sp>
        <p:nvSpPr>
          <p:cNvPr id="5" name="灯片编号占位符 4">
            <a:extLst>
              <a:ext uri="{FF2B5EF4-FFF2-40B4-BE49-F238E27FC236}">
                <a16:creationId xmlns:a16="http://schemas.microsoft.com/office/drawing/2014/main" id="{B25BE153-1A78-4A88-9013-2C3B56829C68}"/>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D3DB80-B894-403A-B48E-6FDC1A72010E}" type="slidenum">
              <a:rPr kumimoji="0" lang="zh-CN" altLang="en-US" sz="1000" b="0" i="0" u="none" strike="noStrike" kern="1200" cap="none" spc="0" normalizeH="0" baseline="0" noProof="0" smtClean="0">
                <a:ln>
                  <a:noFill/>
                </a:ln>
                <a:solidFill>
                  <a:srgbClr val="000000">
                    <a:lumMod val="50000"/>
                    <a:lumOff val="50000"/>
                  </a:srgbClr>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zh-CN" altLang="en-US" sz="1000" b="0" i="0" u="none" strike="noStrike" kern="1200" cap="none" spc="0" normalizeH="0" baseline="0" noProof="0">
              <a:ln>
                <a:noFill/>
              </a:ln>
              <a:solidFill>
                <a:srgbClr val="000000">
                  <a:lumMod val="50000"/>
                  <a:lumOff val="50000"/>
                </a:srgbClr>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678839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2" name="圆角矩形 11"/>
          <p:cNvSpPr/>
          <p:nvPr userDrawn="1"/>
        </p:nvSpPr>
        <p:spPr>
          <a:xfrm rot="2603202">
            <a:off x="336608" y="165887"/>
            <a:ext cx="470229" cy="47022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914" tIns="60958" rIns="121914" bIns="60958" rtlCol="0" anchor="ctr"/>
          <a:lstStyle/>
          <a:p>
            <a:pPr algn="ctr" fontAlgn="auto">
              <a:spcBef>
                <a:spcPts val="0"/>
              </a:spcBef>
              <a:spcAft>
                <a:spcPts val="0"/>
              </a:spcAft>
            </a:pPr>
            <a:endParaRPr lang="zh-CN" altLang="en-US" sz="3200">
              <a:solidFill>
                <a:srgbClr val="FFFFFF"/>
              </a:solidFill>
            </a:endParaRPr>
          </a:p>
        </p:txBody>
      </p:sp>
      <p:sp>
        <p:nvSpPr>
          <p:cNvPr id="3" name="Line 9"/>
          <p:cNvSpPr>
            <a:spLocks noChangeShapeType="1"/>
          </p:cNvSpPr>
          <p:nvPr userDrawn="1"/>
        </p:nvSpPr>
        <p:spPr bwMode="auto">
          <a:xfrm>
            <a:off x="805839" y="695491"/>
            <a:ext cx="11387572" cy="0"/>
          </a:xfrm>
          <a:prstGeom prst="line">
            <a:avLst/>
          </a:prstGeom>
          <a:ln w="28575">
            <a:gradFill>
              <a:gsLst>
                <a:gs pos="0">
                  <a:schemeClr val="tx1">
                    <a:lumMod val="35000"/>
                    <a:lumOff val="65000"/>
                  </a:schemeClr>
                </a:gs>
                <a:gs pos="100000">
                  <a:schemeClr val="bg1"/>
                </a:gs>
              </a:gsLst>
              <a:lin ang="5400000" scaled="0"/>
            </a:gra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121914" tIns="60958" rIns="121914" bIns="60958" numCol="1" anchor="t" anchorCtr="0" compatLnSpc="1"/>
          <a:lstStyle/>
          <a:p>
            <a:pPr fontAlgn="auto">
              <a:lnSpc>
                <a:spcPct val="120000"/>
              </a:lnSpc>
              <a:spcBef>
                <a:spcPts val="0"/>
              </a:spcBef>
              <a:spcAft>
                <a:spcPts val="0"/>
              </a:spcAft>
            </a:pPr>
            <a:endParaRPr lang="zh-CN" altLang="en-US" sz="3200">
              <a:solidFill>
                <a:srgbClr val="44546A"/>
              </a:solidFill>
              <a:latin typeface="微软雅黑" panose="020B0503020204020204" pitchFamily="34" charset="-122"/>
            </a:endParaRPr>
          </a:p>
        </p:txBody>
      </p:sp>
      <p:sp>
        <p:nvSpPr>
          <p:cNvPr id="4" name="圆角矩形 13"/>
          <p:cNvSpPr/>
          <p:nvPr userDrawn="1"/>
        </p:nvSpPr>
        <p:spPr>
          <a:xfrm rot="2634344">
            <a:off x="551427" y="237850"/>
            <a:ext cx="410548" cy="410548"/>
          </a:xfrm>
          <a:prstGeom prst="roundRect">
            <a:avLst/>
          </a:prstGeom>
          <a:solidFill>
            <a:schemeClr val="accent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4" tIns="60958" rIns="121914" bIns="60958" rtlCol="0" anchor="ctr"/>
          <a:lstStyle/>
          <a:p>
            <a:pPr algn="ctr" fontAlgn="auto">
              <a:spcBef>
                <a:spcPts val="0"/>
              </a:spcBef>
              <a:spcAft>
                <a:spcPts val="0"/>
              </a:spcAft>
            </a:pPr>
            <a:endParaRPr lang="zh-CN" altLang="en-US" sz="320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8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2" name="圆角矩形 11"/>
          <p:cNvSpPr/>
          <p:nvPr userDrawn="1"/>
        </p:nvSpPr>
        <p:spPr>
          <a:xfrm rot="2603202">
            <a:off x="336608" y="165887"/>
            <a:ext cx="470229" cy="47022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914" tIns="60958" rIns="121914" bIns="60958" rtlCol="0" anchor="ctr"/>
          <a:lstStyle/>
          <a:p>
            <a:pPr algn="ctr" fontAlgn="auto">
              <a:spcBef>
                <a:spcPts val="0"/>
              </a:spcBef>
              <a:spcAft>
                <a:spcPts val="0"/>
              </a:spcAft>
            </a:pPr>
            <a:endParaRPr lang="zh-CN" altLang="en-US" sz="3200">
              <a:solidFill>
                <a:srgbClr val="FFFFFF"/>
              </a:solidFill>
            </a:endParaRPr>
          </a:p>
        </p:txBody>
      </p:sp>
      <p:sp>
        <p:nvSpPr>
          <p:cNvPr id="3" name="Line 9"/>
          <p:cNvSpPr>
            <a:spLocks noChangeShapeType="1"/>
          </p:cNvSpPr>
          <p:nvPr userDrawn="1"/>
        </p:nvSpPr>
        <p:spPr bwMode="auto">
          <a:xfrm>
            <a:off x="805839" y="695491"/>
            <a:ext cx="11387572" cy="0"/>
          </a:xfrm>
          <a:prstGeom prst="line">
            <a:avLst/>
          </a:prstGeom>
          <a:ln w="28575">
            <a:gradFill>
              <a:gsLst>
                <a:gs pos="0">
                  <a:schemeClr val="tx1">
                    <a:lumMod val="35000"/>
                    <a:lumOff val="65000"/>
                  </a:schemeClr>
                </a:gs>
                <a:gs pos="100000">
                  <a:schemeClr val="bg1"/>
                </a:gs>
              </a:gsLst>
              <a:lin ang="5400000" scaled="0"/>
            </a:gra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121914" tIns="60958" rIns="121914" bIns="60958" numCol="1" anchor="t" anchorCtr="0" compatLnSpc="1"/>
          <a:lstStyle/>
          <a:p>
            <a:pPr fontAlgn="auto">
              <a:lnSpc>
                <a:spcPct val="120000"/>
              </a:lnSpc>
              <a:spcBef>
                <a:spcPts val="0"/>
              </a:spcBef>
              <a:spcAft>
                <a:spcPts val="0"/>
              </a:spcAft>
            </a:pPr>
            <a:endParaRPr lang="zh-CN" altLang="en-US" sz="3200">
              <a:solidFill>
                <a:srgbClr val="44546A"/>
              </a:solidFill>
              <a:latin typeface="微软雅黑" panose="020B0503020204020204" pitchFamily="34" charset="-122"/>
            </a:endParaRPr>
          </a:p>
        </p:txBody>
      </p:sp>
      <p:sp>
        <p:nvSpPr>
          <p:cNvPr id="4" name="圆角矩形 13"/>
          <p:cNvSpPr/>
          <p:nvPr userDrawn="1"/>
        </p:nvSpPr>
        <p:spPr>
          <a:xfrm rot="2634344">
            <a:off x="551427" y="237850"/>
            <a:ext cx="410548" cy="410548"/>
          </a:xfrm>
          <a:prstGeom prst="roundRect">
            <a:avLst/>
          </a:prstGeom>
          <a:solidFill>
            <a:schemeClr val="accent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4" tIns="60958" rIns="121914" bIns="60958" rtlCol="0" anchor="ctr"/>
          <a:lstStyle/>
          <a:p>
            <a:pPr algn="ctr" fontAlgn="auto">
              <a:spcBef>
                <a:spcPts val="0"/>
              </a:spcBef>
              <a:spcAft>
                <a:spcPts val="0"/>
              </a:spcAft>
            </a:pPr>
            <a:endParaRPr lang="zh-CN" altLang="en-US" sz="320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8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2" name="圆角矩形 11"/>
          <p:cNvSpPr/>
          <p:nvPr userDrawn="1"/>
        </p:nvSpPr>
        <p:spPr>
          <a:xfrm rot="2603202">
            <a:off x="336608" y="165887"/>
            <a:ext cx="470229" cy="47022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914" tIns="60958" rIns="121914" bIns="60958" rtlCol="0" anchor="ctr"/>
          <a:lstStyle/>
          <a:p>
            <a:pPr algn="ctr" fontAlgn="auto">
              <a:spcBef>
                <a:spcPts val="0"/>
              </a:spcBef>
              <a:spcAft>
                <a:spcPts val="0"/>
              </a:spcAft>
            </a:pPr>
            <a:endParaRPr lang="zh-CN" altLang="en-US" sz="3200">
              <a:solidFill>
                <a:srgbClr val="FFFFFF"/>
              </a:solidFill>
            </a:endParaRPr>
          </a:p>
        </p:txBody>
      </p:sp>
      <p:sp>
        <p:nvSpPr>
          <p:cNvPr id="3" name="Line 9"/>
          <p:cNvSpPr>
            <a:spLocks noChangeShapeType="1"/>
          </p:cNvSpPr>
          <p:nvPr userDrawn="1"/>
        </p:nvSpPr>
        <p:spPr bwMode="auto">
          <a:xfrm>
            <a:off x="805839" y="695491"/>
            <a:ext cx="11387572" cy="0"/>
          </a:xfrm>
          <a:prstGeom prst="line">
            <a:avLst/>
          </a:prstGeom>
          <a:ln w="28575">
            <a:gradFill>
              <a:gsLst>
                <a:gs pos="0">
                  <a:schemeClr val="tx1">
                    <a:lumMod val="35000"/>
                    <a:lumOff val="65000"/>
                  </a:schemeClr>
                </a:gs>
                <a:gs pos="100000">
                  <a:schemeClr val="bg1"/>
                </a:gs>
              </a:gsLst>
              <a:lin ang="5400000" scaled="0"/>
            </a:gra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121914" tIns="60958" rIns="121914" bIns="60958" numCol="1" anchor="t" anchorCtr="0" compatLnSpc="1"/>
          <a:lstStyle/>
          <a:p>
            <a:pPr fontAlgn="auto">
              <a:lnSpc>
                <a:spcPct val="120000"/>
              </a:lnSpc>
              <a:spcBef>
                <a:spcPts val="0"/>
              </a:spcBef>
              <a:spcAft>
                <a:spcPts val="0"/>
              </a:spcAft>
            </a:pPr>
            <a:endParaRPr lang="zh-CN" altLang="en-US" sz="3200">
              <a:solidFill>
                <a:srgbClr val="44546A"/>
              </a:solidFill>
              <a:latin typeface="微软雅黑" panose="020B0503020204020204" pitchFamily="34" charset="-122"/>
            </a:endParaRPr>
          </a:p>
        </p:txBody>
      </p:sp>
      <p:sp>
        <p:nvSpPr>
          <p:cNvPr id="4" name="圆角矩形 13"/>
          <p:cNvSpPr/>
          <p:nvPr userDrawn="1"/>
        </p:nvSpPr>
        <p:spPr>
          <a:xfrm rot="2634344">
            <a:off x="551427" y="237850"/>
            <a:ext cx="410548" cy="410548"/>
          </a:xfrm>
          <a:prstGeom prst="roundRect">
            <a:avLst/>
          </a:prstGeom>
          <a:solidFill>
            <a:schemeClr val="accent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4" tIns="60958" rIns="121914" bIns="60958" rtlCol="0" anchor="ctr"/>
          <a:lstStyle/>
          <a:p>
            <a:pPr algn="ctr" fontAlgn="auto">
              <a:spcBef>
                <a:spcPts val="0"/>
              </a:spcBef>
              <a:spcAft>
                <a:spcPts val="0"/>
              </a:spcAft>
            </a:pPr>
            <a:endParaRPr lang="zh-CN" altLang="en-US" sz="320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8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
        <p:nvSpPr>
          <p:cNvPr id="2" name="圆角矩形 11"/>
          <p:cNvSpPr/>
          <p:nvPr userDrawn="1"/>
        </p:nvSpPr>
        <p:spPr>
          <a:xfrm rot="2603202">
            <a:off x="336608" y="165887"/>
            <a:ext cx="470229" cy="47022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914" tIns="60958" rIns="121914" bIns="60958" rtlCol="0" anchor="ctr"/>
          <a:lstStyle/>
          <a:p>
            <a:pPr algn="ctr" fontAlgn="auto">
              <a:spcBef>
                <a:spcPts val="0"/>
              </a:spcBef>
              <a:spcAft>
                <a:spcPts val="0"/>
              </a:spcAft>
            </a:pPr>
            <a:endParaRPr lang="zh-CN" altLang="en-US" sz="3200">
              <a:solidFill>
                <a:srgbClr val="FFFFFF"/>
              </a:solidFill>
            </a:endParaRPr>
          </a:p>
        </p:txBody>
      </p:sp>
      <p:sp>
        <p:nvSpPr>
          <p:cNvPr id="3" name="Line 9"/>
          <p:cNvSpPr>
            <a:spLocks noChangeShapeType="1"/>
          </p:cNvSpPr>
          <p:nvPr userDrawn="1"/>
        </p:nvSpPr>
        <p:spPr bwMode="auto">
          <a:xfrm>
            <a:off x="805839" y="695491"/>
            <a:ext cx="11387572" cy="0"/>
          </a:xfrm>
          <a:prstGeom prst="line">
            <a:avLst/>
          </a:prstGeom>
          <a:ln w="28575">
            <a:gradFill>
              <a:gsLst>
                <a:gs pos="0">
                  <a:schemeClr val="tx1">
                    <a:lumMod val="35000"/>
                    <a:lumOff val="65000"/>
                  </a:schemeClr>
                </a:gs>
                <a:gs pos="100000">
                  <a:schemeClr val="bg1"/>
                </a:gs>
              </a:gsLst>
              <a:lin ang="5400000" scaled="0"/>
            </a:gra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121914" tIns="60958" rIns="121914" bIns="60958" numCol="1" anchor="t" anchorCtr="0" compatLnSpc="1"/>
          <a:lstStyle/>
          <a:p>
            <a:pPr fontAlgn="auto">
              <a:lnSpc>
                <a:spcPct val="120000"/>
              </a:lnSpc>
              <a:spcBef>
                <a:spcPts val="0"/>
              </a:spcBef>
              <a:spcAft>
                <a:spcPts val="0"/>
              </a:spcAft>
            </a:pPr>
            <a:endParaRPr lang="zh-CN" altLang="en-US" sz="3200">
              <a:solidFill>
                <a:srgbClr val="44546A"/>
              </a:solidFill>
              <a:latin typeface="微软雅黑" panose="020B0503020204020204" pitchFamily="34" charset="-122"/>
            </a:endParaRPr>
          </a:p>
        </p:txBody>
      </p:sp>
      <p:sp>
        <p:nvSpPr>
          <p:cNvPr id="4" name="圆角矩形 13"/>
          <p:cNvSpPr/>
          <p:nvPr userDrawn="1"/>
        </p:nvSpPr>
        <p:spPr>
          <a:xfrm rot="2634344">
            <a:off x="551427" y="237850"/>
            <a:ext cx="410548" cy="410548"/>
          </a:xfrm>
          <a:prstGeom prst="roundRect">
            <a:avLst/>
          </a:prstGeom>
          <a:solidFill>
            <a:schemeClr val="accent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4" tIns="60958" rIns="121914" bIns="60958" rtlCol="0" anchor="ctr"/>
          <a:lstStyle/>
          <a:p>
            <a:pPr algn="ctr" fontAlgn="auto">
              <a:spcBef>
                <a:spcPts val="0"/>
              </a:spcBef>
              <a:spcAft>
                <a:spcPts val="0"/>
              </a:spcAft>
            </a:pPr>
            <a:endParaRPr lang="zh-CN" altLang="en-US" sz="320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8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jpe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theme" Target="../theme/theme5.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10" Type="http://schemas.openxmlformats.org/officeDocument/2006/relationships/image" Target="../media/image4.png"/><Relationship Id="rId4" Type="http://schemas.openxmlformats.org/officeDocument/2006/relationships/slideLayout" Target="../slideLayouts/slideLayout31.xml"/><Relationship Id="rId9"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400" rtl="0" eaLnBrk="1" latinLnBrk="0" hangingPunct="1">
        <a:defRPr sz="1900" kern="1200">
          <a:solidFill>
            <a:schemeClr val="tx1"/>
          </a:solidFill>
          <a:latin typeface="+mn-lt"/>
          <a:ea typeface="+mn-ea"/>
          <a:cs typeface="+mn-cs"/>
        </a:defRPr>
      </a:lvl1pPr>
      <a:lvl2pPr marL="457200" algn="l" defTabSz="914400" rtl="0" eaLnBrk="1" latinLnBrk="0" hangingPunct="1">
        <a:defRPr sz="1900" kern="1200">
          <a:solidFill>
            <a:schemeClr val="tx1"/>
          </a:solidFill>
          <a:latin typeface="+mn-lt"/>
          <a:ea typeface="+mn-ea"/>
          <a:cs typeface="+mn-cs"/>
        </a:defRPr>
      </a:lvl2pPr>
      <a:lvl3pPr marL="914400" algn="l" defTabSz="914400" rtl="0" eaLnBrk="1" latinLnBrk="0" hangingPunct="1">
        <a:defRPr sz="1900" kern="1200">
          <a:solidFill>
            <a:schemeClr val="tx1"/>
          </a:solidFill>
          <a:latin typeface="+mn-lt"/>
          <a:ea typeface="+mn-ea"/>
          <a:cs typeface="+mn-cs"/>
        </a:defRPr>
      </a:lvl3pPr>
      <a:lvl4pPr marL="1371600" algn="l" defTabSz="914400" rtl="0" eaLnBrk="1" latinLnBrk="0" hangingPunct="1">
        <a:defRPr sz="1900" kern="1200">
          <a:solidFill>
            <a:schemeClr val="tx1"/>
          </a:solidFill>
          <a:latin typeface="+mn-lt"/>
          <a:ea typeface="+mn-ea"/>
          <a:cs typeface="+mn-cs"/>
        </a:defRPr>
      </a:lvl4pPr>
      <a:lvl5pPr marL="1828800" algn="l" defTabSz="914400" rtl="0" eaLnBrk="1" latinLnBrk="0" hangingPunct="1">
        <a:defRPr sz="1900" kern="1200">
          <a:solidFill>
            <a:schemeClr val="tx1"/>
          </a:solidFill>
          <a:latin typeface="+mn-lt"/>
          <a:ea typeface="+mn-ea"/>
          <a:cs typeface="+mn-cs"/>
        </a:defRPr>
      </a:lvl5pPr>
      <a:lvl6pPr marL="2286000" algn="l" defTabSz="914400" rtl="0" eaLnBrk="1" latinLnBrk="0" hangingPunct="1">
        <a:defRPr sz="1900" kern="1200">
          <a:solidFill>
            <a:schemeClr val="tx1"/>
          </a:solidFill>
          <a:latin typeface="+mn-lt"/>
          <a:ea typeface="+mn-ea"/>
          <a:cs typeface="+mn-cs"/>
        </a:defRPr>
      </a:lvl6pPr>
      <a:lvl7pPr marL="2743200" algn="l" defTabSz="914400" rtl="0" eaLnBrk="1" latinLnBrk="0" hangingPunct="1">
        <a:defRPr sz="1900" kern="1200">
          <a:solidFill>
            <a:schemeClr val="tx1"/>
          </a:solidFill>
          <a:latin typeface="+mn-lt"/>
          <a:ea typeface="+mn-ea"/>
          <a:cs typeface="+mn-cs"/>
        </a:defRPr>
      </a:lvl7pPr>
      <a:lvl8pPr marL="3200400" algn="l" defTabSz="914400" rtl="0" eaLnBrk="1" latinLnBrk="0" hangingPunct="1">
        <a:defRPr sz="1900" kern="1200">
          <a:solidFill>
            <a:schemeClr val="tx1"/>
          </a:solidFill>
          <a:latin typeface="+mn-lt"/>
          <a:ea typeface="+mn-ea"/>
          <a:cs typeface="+mn-cs"/>
        </a:defRPr>
      </a:lvl8pPr>
      <a:lvl9pPr marL="3657600" algn="l" defTabSz="914400"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a:xfrm>
            <a:off x="838200" y="365129"/>
            <a:ext cx="10515600" cy="1325563"/>
          </a:xfrm>
          <a:prstGeom prst="rect">
            <a:avLst/>
          </a:prstGeom>
          <a:noFill/>
          <a:ln w="9525">
            <a:noFill/>
          </a:ln>
        </p:spPr>
        <p:txBody>
          <a:bodyPr lIns="91436" tIns="45718" rIns="91436" bIns="45718" anchor="ctr"/>
          <a:lstStyle/>
          <a:p>
            <a:pPr lvl="0"/>
            <a:r>
              <a:rPr lang="zh-CN" altLang="en-US" dirty="0"/>
              <a:t>单击此处编辑母版标题样式</a:t>
            </a:r>
          </a:p>
        </p:txBody>
      </p:sp>
      <p:sp>
        <p:nvSpPr>
          <p:cNvPr id="1027" name="文本占位符 2"/>
          <p:cNvSpPr>
            <a:spLocks noGrp="1"/>
          </p:cNvSpPr>
          <p:nvPr>
            <p:ph type="body"/>
          </p:nvPr>
        </p:nvSpPr>
        <p:spPr>
          <a:xfrm>
            <a:off x="838200" y="1825625"/>
            <a:ext cx="10515600" cy="4351339"/>
          </a:xfrm>
          <a:prstGeom prst="rect">
            <a:avLst/>
          </a:prstGeom>
          <a:noFill/>
          <a:ln w="9525">
            <a:noFill/>
          </a:ln>
        </p:spPr>
        <p:txBody>
          <a:bodyPr lIns="91436" tIns="45718" rIns="91436" bIns="45718" anchor="t"/>
          <a:lstStyle/>
          <a:p>
            <a:pPr lvl="0" indent="-228600"/>
            <a:r>
              <a:rPr lang="zh-CN" altLang="en-US" dirty="0"/>
              <a:t>单击此处编辑母版文本样式</a:t>
            </a:r>
          </a:p>
          <a:p>
            <a:pPr lvl="1" indent="-228600"/>
            <a:r>
              <a:rPr lang="zh-CN" altLang="en-US" dirty="0"/>
              <a:t>第二级</a:t>
            </a:r>
          </a:p>
          <a:p>
            <a:pPr lvl="2" indent="-228600"/>
            <a:r>
              <a:rPr lang="zh-CN" altLang="en-US" dirty="0"/>
              <a:t>第三级</a:t>
            </a:r>
          </a:p>
          <a:p>
            <a:pPr lvl="3" indent="-228600"/>
            <a:r>
              <a:rPr lang="zh-CN" altLang="en-US" dirty="0"/>
              <a:t>第四级</a:t>
            </a:r>
          </a:p>
          <a:p>
            <a:pPr lvl="4" indent="-228600"/>
            <a:r>
              <a:rPr lang="zh-CN" altLang="en-US" dirty="0"/>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36" tIns="45718" rIns="91436" bIns="45718" rtlCol="0" anchor="ctr"/>
          <a:lstStyle>
            <a:lvl1pPr algn="l" fontAlgn="auto">
              <a:spcBef>
                <a:spcPts val="0"/>
              </a:spcBef>
              <a:spcAft>
                <a:spcPts val="0"/>
              </a:spcAft>
              <a:defRPr sz="1200">
                <a:solidFill>
                  <a:prstClr val="black">
                    <a:tint val="75000"/>
                  </a:prstClr>
                </a:solidFill>
                <a:latin typeface="微软雅黑" panose="020B0503020204020204" pitchFamily="34" charset="-122"/>
                <a:ea typeface="微软雅黑" panose="020B0503020204020204" pitchFamily="34" charset="-122"/>
              </a:defRPr>
            </a:lvl1pPr>
          </a:lstStyle>
          <a:p>
            <a:pPr defTabSz="914400">
              <a:defRPr/>
            </a:pPr>
            <a:endParaRPr lang="zh-CN" altLang="en-US"/>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36" tIns="45718" rIns="91436" bIns="45718" rtlCol="0" anchor="ctr"/>
          <a:lstStyle>
            <a:lvl1pPr algn="ctr" fontAlgn="auto">
              <a:spcBef>
                <a:spcPts val="0"/>
              </a:spcBef>
              <a:spcAft>
                <a:spcPts val="0"/>
              </a:spcAft>
              <a:defRPr sz="1200">
                <a:solidFill>
                  <a:prstClr val="black">
                    <a:tint val="75000"/>
                  </a:prstClr>
                </a:solidFill>
                <a:latin typeface="微软雅黑" panose="020B0503020204020204" pitchFamily="34" charset="-122"/>
                <a:ea typeface="微软雅黑" panose="020B0503020204020204" pitchFamily="34" charset="-122"/>
              </a:defRPr>
            </a:lvl1pPr>
          </a:lstStyle>
          <a:p>
            <a:pPr defTabSz="914400">
              <a:defRPr/>
            </a:pPr>
            <a:endParaRPr lang="zh-CN" altLang="en-US"/>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36" tIns="45718" rIns="91436" bIns="45718" rtlCol="0" anchor="ctr"/>
          <a:lstStyle>
            <a:lvl1pPr algn="r">
              <a:defRPr sz="1200">
                <a:solidFill>
                  <a:srgbClr val="898989"/>
                </a:solidFill>
                <a:latin typeface="微软雅黑" panose="020B0503020204020204" pitchFamily="34" charset="-122"/>
                <a:ea typeface="微软雅黑" panose="020B0503020204020204" pitchFamily="34" charset="-122"/>
              </a:defRPr>
            </a:lvl1pPr>
          </a:lstStyle>
          <a:p>
            <a:pPr defTabSz="914400"/>
            <a:fld id="{9A0DB2DC-4C9A-4742-B13C-FB6460FD3503}" type="slidenum">
              <a:rPr lang="zh-CN" altLang="en-US" noProof="1" dirty="0"/>
              <a:t>‹#›</a:t>
            </a:fld>
            <a:endParaRPr lang="zh-CN" altLang="en-US" noProof="1"/>
          </a:p>
        </p:txBody>
      </p:sp>
    </p:spTree>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微软雅黑" panose="020B0503020204020204" pitchFamily="34" charset="-122"/>
          <a:ea typeface="微软雅黑" panose="020B0503020204020204" pitchFamily="34" charset="-122"/>
          <a:cs typeface="+mj-cs"/>
        </a:defRPr>
      </a:lvl1pPr>
      <a:lvl2pPr algn="l" rtl="0" eaLnBrk="0" fontAlgn="base" hangingPunct="0">
        <a:lnSpc>
          <a:spcPct val="90000"/>
        </a:lnSpc>
        <a:spcBef>
          <a:spcPct val="0"/>
        </a:spcBef>
        <a:spcAft>
          <a:spcPct val="0"/>
        </a:spcAft>
        <a:defRPr sz="4400">
          <a:solidFill>
            <a:schemeClr val="tx1"/>
          </a:solidFill>
          <a:latin typeface="微软雅黑" panose="020B0503020204020204" pitchFamily="34" charset="-122"/>
          <a:ea typeface="微软雅黑"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微软雅黑" panose="020B0503020204020204" pitchFamily="34" charset="-122"/>
          <a:ea typeface="微软雅黑"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微软雅黑" panose="020B0503020204020204" pitchFamily="34" charset="-122"/>
          <a:ea typeface="微软雅黑"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微软雅黑" panose="020B0503020204020204" pitchFamily="34" charset="-122"/>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微软雅黑" panose="020B0503020204020204" pitchFamily="34" charset="-122"/>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微软雅黑" panose="020B0503020204020204" pitchFamily="34" charset="-122"/>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微软雅黑" panose="020B0503020204020204" pitchFamily="34" charset="-122"/>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微软雅黑" panose="020B0503020204020204" pitchFamily="34" charset="-122"/>
          <a:ea typeface="微软雅黑"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400" rtl="0" eaLnBrk="1" latinLnBrk="0" hangingPunct="1">
        <a:defRPr sz="1900" kern="1200">
          <a:solidFill>
            <a:schemeClr val="tx1"/>
          </a:solidFill>
          <a:latin typeface="+mn-lt"/>
          <a:ea typeface="+mn-ea"/>
          <a:cs typeface="+mn-cs"/>
        </a:defRPr>
      </a:lvl1pPr>
      <a:lvl2pPr marL="457200" algn="l" defTabSz="914400" rtl="0" eaLnBrk="1" latinLnBrk="0" hangingPunct="1">
        <a:defRPr sz="1900" kern="1200">
          <a:solidFill>
            <a:schemeClr val="tx1"/>
          </a:solidFill>
          <a:latin typeface="+mn-lt"/>
          <a:ea typeface="+mn-ea"/>
          <a:cs typeface="+mn-cs"/>
        </a:defRPr>
      </a:lvl2pPr>
      <a:lvl3pPr marL="914400" algn="l" defTabSz="914400" rtl="0" eaLnBrk="1" latinLnBrk="0" hangingPunct="1">
        <a:defRPr sz="1900" kern="1200">
          <a:solidFill>
            <a:schemeClr val="tx1"/>
          </a:solidFill>
          <a:latin typeface="+mn-lt"/>
          <a:ea typeface="+mn-ea"/>
          <a:cs typeface="+mn-cs"/>
        </a:defRPr>
      </a:lvl3pPr>
      <a:lvl4pPr marL="1371600" algn="l" defTabSz="914400" rtl="0" eaLnBrk="1" latinLnBrk="0" hangingPunct="1">
        <a:defRPr sz="1900" kern="1200">
          <a:solidFill>
            <a:schemeClr val="tx1"/>
          </a:solidFill>
          <a:latin typeface="+mn-lt"/>
          <a:ea typeface="+mn-ea"/>
          <a:cs typeface="+mn-cs"/>
        </a:defRPr>
      </a:lvl4pPr>
      <a:lvl5pPr marL="1828800" algn="l" defTabSz="914400" rtl="0" eaLnBrk="1" latinLnBrk="0" hangingPunct="1">
        <a:defRPr sz="1900" kern="1200">
          <a:solidFill>
            <a:schemeClr val="tx1"/>
          </a:solidFill>
          <a:latin typeface="+mn-lt"/>
          <a:ea typeface="+mn-ea"/>
          <a:cs typeface="+mn-cs"/>
        </a:defRPr>
      </a:lvl5pPr>
      <a:lvl6pPr marL="2286000" algn="l" defTabSz="914400" rtl="0" eaLnBrk="1" latinLnBrk="0" hangingPunct="1">
        <a:defRPr sz="1900" kern="1200">
          <a:solidFill>
            <a:schemeClr val="tx1"/>
          </a:solidFill>
          <a:latin typeface="+mn-lt"/>
          <a:ea typeface="+mn-ea"/>
          <a:cs typeface="+mn-cs"/>
        </a:defRPr>
      </a:lvl6pPr>
      <a:lvl7pPr marL="2743200" algn="l" defTabSz="914400" rtl="0" eaLnBrk="1" latinLnBrk="0" hangingPunct="1">
        <a:defRPr sz="1900" kern="1200">
          <a:solidFill>
            <a:schemeClr val="tx1"/>
          </a:solidFill>
          <a:latin typeface="+mn-lt"/>
          <a:ea typeface="+mn-ea"/>
          <a:cs typeface="+mn-cs"/>
        </a:defRPr>
      </a:lvl7pPr>
      <a:lvl8pPr marL="3200400" algn="l" defTabSz="914400" rtl="0" eaLnBrk="1" latinLnBrk="0" hangingPunct="1">
        <a:defRPr sz="1900" kern="1200">
          <a:solidFill>
            <a:schemeClr val="tx1"/>
          </a:solidFill>
          <a:latin typeface="+mn-lt"/>
          <a:ea typeface="+mn-ea"/>
          <a:cs typeface="+mn-cs"/>
        </a:defRPr>
      </a:lvl8pPr>
      <a:lvl9pPr marL="3657600" algn="l" defTabSz="914400"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Slide Number"/>
          <p:cNvSpPr>
            <a:spLocks noGrp="1"/>
          </p:cNvSpPr>
          <p:nvPr>
            <p:ph type="sldNum" sz="quarter" idx="2"/>
          </p:nvPr>
        </p:nvSpPr>
        <p:spPr>
          <a:xfrm>
            <a:off x="11336007" y="317500"/>
            <a:ext cx="538494" cy="270459"/>
          </a:xfrm>
          <a:prstGeom prst="rect">
            <a:avLst/>
          </a:prstGeom>
          <a:solidFill>
            <a:srgbClr val="53585F"/>
          </a:solidFill>
          <a:ln w="12700">
            <a:miter lim="400000"/>
          </a:ln>
        </p:spPr>
        <p:txBody>
          <a:bodyPr lIns="50800" tIns="50800" rIns="50800" bIns="50800">
            <a:spAutoFit/>
          </a:bodyPr>
          <a:lstStyle>
            <a:lvl1pPr algn="ctr">
              <a:lnSpc>
                <a:spcPct val="100000"/>
              </a:lnSpc>
              <a:defRPr sz="1090" cap="none" spc="0">
                <a:solidFill>
                  <a:srgbClr val="FFFFFF"/>
                </a:solidFill>
                <a:latin typeface="微软雅黑" panose="020B0503020204020204" pitchFamily="34" charset="-122"/>
                <a:ea typeface="微软雅黑" panose="020B0503020204020204" pitchFamily="34" charset="-122"/>
                <a:cs typeface="微软雅黑" panose="020B0503020204020204" pitchFamily="34" charset="-122"/>
              </a:defRPr>
            </a:lvl1pPr>
          </a:lstStyle>
          <a:p>
            <a:pPr fontAlgn="auto">
              <a:spcBef>
                <a:spcPts val="0"/>
              </a:spcBef>
              <a:spcAft>
                <a:spcPts val="0"/>
              </a:spcAft>
            </a:pPr>
            <a:fld id="{86CB4B4D-7CA3-9044-876B-883B54F8677D}" type="slidenum">
              <a:rPr/>
              <a:t>‹#›</a:t>
            </a:fld>
            <a:endParaRPr/>
          </a:p>
        </p:txBody>
      </p:sp>
      <p:sp>
        <p:nvSpPr>
          <p:cNvPr id="3" name="Title Text"/>
          <p:cNvSpPr>
            <a:spLocks noGrp="1"/>
          </p:cNvSpPr>
          <p:nvPr>
            <p:ph type="title"/>
          </p:nvPr>
        </p:nvSpPr>
        <p:spPr>
          <a:xfrm>
            <a:off x="889001" y="1149350"/>
            <a:ext cx="10413999" cy="2324100"/>
          </a:xfrm>
          <a:prstGeom prst="rect">
            <a:avLst/>
          </a:prstGeom>
          <a:ln w="12700">
            <a:miter lim="400000"/>
          </a:ln>
        </p:spPr>
        <p:txBody>
          <a:bodyPr lIns="50800" tIns="50800" rIns="50800" bIns="50800" anchor="b">
            <a:normAutofit/>
          </a:bodyPr>
          <a:lstStyle/>
          <a:p>
            <a:r>
              <a:t>Title Text</a:t>
            </a:r>
          </a:p>
        </p:txBody>
      </p:sp>
      <p:sp>
        <p:nvSpPr>
          <p:cNvPr id="4" name="Body Level One…"/>
          <p:cNvSpPr>
            <a:spLocks noGrp="1"/>
          </p:cNvSpPr>
          <p:nvPr>
            <p:ph type="body" idx="1"/>
          </p:nvPr>
        </p:nvSpPr>
        <p:spPr>
          <a:xfrm>
            <a:off x="889001" y="3536951"/>
            <a:ext cx="10413999" cy="793750"/>
          </a:xfrm>
          <a:prstGeom prst="rect">
            <a:avLst/>
          </a:prstGeom>
          <a:ln w="12700">
            <a:miter lim="400000"/>
          </a:ln>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marL="0" marR="0" indent="0" algn="l" defTabSz="300355" rtl="0" latinLnBrk="0">
        <a:lnSpc>
          <a:spcPct val="90000"/>
        </a:lnSpc>
        <a:spcBef>
          <a:spcPts val="0"/>
        </a:spcBef>
        <a:spcAft>
          <a:spcPts val="0"/>
        </a:spcAft>
        <a:buClrTx/>
        <a:buSzTx/>
        <a:buFontTx/>
        <a:buNone/>
        <a:defRPr sz="1820" b="0" i="0" u="none" strike="noStrike" cap="all" spc="54" baseline="0">
          <a:ln>
            <a:noFill/>
          </a:ln>
          <a:solidFill>
            <a:srgbClr val="000000"/>
          </a:solidFill>
          <a:uFillTx/>
          <a:latin typeface="微软雅黑" panose="020B0503020204020204" pitchFamily="34" charset="-122"/>
          <a:ea typeface="微软雅黑" panose="020B0503020204020204" pitchFamily="34" charset="-122"/>
          <a:cs typeface="微软雅黑" panose="020B0503020204020204" pitchFamily="34" charset="-122"/>
          <a:sym typeface="Montserrat-Bold"/>
        </a:defRPr>
      </a:lvl1pPr>
      <a:lvl2pPr marL="0" marR="0" indent="83185" algn="l" defTabSz="300355" rtl="0" latinLnBrk="0">
        <a:lnSpc>
          <a:spcPct val="90000"/>
        </a:lnSpc>
        <a:spcBef>
          <a:spcPts val="0"/>
        </a:spcBef>
        <a:spcAft>
          <a:spcPts val="0"/>
        </a:spcAft>
        <a:buClrTx/>
        <a:buSzTx/>
        <a:buFontTx/>
        <a:buNone/>
        <a:defRPr sz="1820" b="0" i="0" u="none" strike="noStrike" cap="all" spc="54" baseline="0">
          <a:ln>
            <a:noFill/>
          </a:ln>
          <a:solidFill>
            <a:srgbClr val="000000"/>
          </a:solidFill>
          <a:uFillTx/>
          <a:latin typeface="+mn-lt"/>
          <a:ea typeface="+mn-ea"/>
          <a:cs typeface="+mn-cs"/>
          <a:sym typeface="Montserrat-Bold"/>
        </a:defRPr>
      </a:lvl2pPr>
      <a:lvl3pPr marL="0" marR="0" indent="166370" algn="l" defTabSz="300355" rtl="0" latinLnBrk="0">
        <a:lnSpc>
          <a:spcPct val="90000"/>
        </a:lnSpc>
        <a:spcBef>
          <a:spcPts val="0"/>
        </a:spcBef>
        <a:spcAft>
          <a:spcPts val="0"/>
        </a:spcAft>
        <a:buClrTx/>
        <a:buSzTx/>
        <a:buFontTx/>
        <a:buNone/>
        <a:defRPr sz="1820" b="0" i="0" u="none" strike="noStrike" cap="all" spc="54" baseline="0">
          <a:ln>
            <a:noFill/>
          </a:ln>
          <a:solidFill>
            <a:srgbClr val="000000"/>
          </a:solidFill>
          <a:uFillTx/>
          <a:latin typeface="+mn-lt"/>
          <a:ea typeface="+mn-ea"/>
          <a:cs typeface="+mn-cs"/>
          <a:sym typeface="Montserrat-Bold"/>
        </a:defRPr>
      </a:lvl3pPr>
      <a:lvl4pPr marL="0" marR="0" indent="249555" algn="l" defTabSz="300355" rtl="0" latinLnBrk="0">
        <a:lnSpc>
          <a:spcPct val="90000"/>
        </a:lnSpc>
        <a:spcBef>
          <a:spcPts val="0"/>
        </a:spcBef>
        <a:spcAft>
          <a:spcPts val="0"/>
        </a:spcAft>
        <a:buClrTx/>
        <a:buSzTx/>
        <a:buFontTx/>
        <a:buNone/>
        <a:defRPr sz="1820" b="0" i="0" u="none" strike="noStrike" cap="all" spc="54" baseline="0">
          <a:ln>
            <a:noFill/>
          </a:ln>
          <a:solidFill>
            <a:srgbClr val="000000"/>
          </a:solidFill>
          <a:uFillTx/>
          <a:latin typeface="+mn-lt"/>
          <a:ea typeface="+mn-ea"/>
          <a:cs typeface="+mn-cs"/>
          <a:sym typeface="Montserrat-Bold"/>
        </a:defRPr>
      </a:lvl4pPr>
      <a:lvl5pPr marL="0" marR="0" indent="332740" algn="l" defTabSz="300355" rtl="0" latinLnBrk="0">
        <a:lnSpc>
          <a:spcPct val="90000"/>
        </a:lnSpc>
        <a:spcBef>
          <a:spcPts val="0"/>
        </a:spcBef>
        <a:spcAft>
          <a:spcPts val="0"/>
        </a:spcAft>
        <a:buClrTx/>
        <a:buSzTx/>
        <a:buFontTx/>
        <a:buNone/>
        <a:defRPr sz="1820" b="0" i="0" u="none" strike="noStrike" cap="all" spc="54" baseline="0">
          <a:ln>
            <a:noFill/>
          </a:ln>
          <a:solidFill>
            <a:srgbClr val="000000"/>
          </a:solidFill>
          <a:uFillTx/>
          <a:latin typeface="+mn-lt"/>
          <a:ea typeface="+mn-ea"/>
          <a:cs typeface="+mn-cs"/>
          <a:sym typeface="Montserrat-Bold"/>
        </a:defRPr>
      </a:lvl5pPr>
      <a:lvl6pPr marL="0" marR="0" indent="415290" algn="l" defTabSz="300355" rtl="0" latinLnBrk="0">
        <a:lnSpc>
          <a:spcPct val="90000"/>
        </a:lnSpc>
        <a:spcBef>
          <a:spcPts val="0"/>
        </a:spcBef>
        <a:spcAft>
          <a:spcPts val="0"/>
        </a:spcAft>
        <a:buClrTx/>
        <a:buSzTx/>
        <a:buFontTx/>
        <a:buNone/>
        <a:defRPr sz="1820" b="0" i="0" u="none" strike="noStrike" cap="all" spc="54" baseline="0">
          <a:ln>
            <a:noFill/>
          </a:ln>
          <a:solidFill>
            <a:srgbClr val="000000"/>
          </a:solidFill>
          <a:uFillTx/>
          <a:latin typeface="+mn-lt"/>
          <a:ea typeface="+mn-ea"/>
          <a:cs typeface="+mn-cs"/>
          <a:sym typeface="Montserrat-Bold"/>
        </a:defRPr>
      </a:lvl6pPr>
      <a:lvl7pPr marL="0" marR="0" indent="498475" algn="l" defTabSz="300355" rtl="0" latinLnBrk="0">
        <a:lnSpc>
          <a:spcPct val="90000"/>
        </a:lnSpc>
        <a:spcBef>
          <a:spcPts val="0"/>
        </a:spcBef>
        <a:spcAft>
          <a:spcPts val="0"/>
        </a:spcAft>
        <a:buClrTx/>
        <a:buSzTx/>
        <a:buFontTx/>
        <a:buNone/>
        <a:defRPr sz="1820" b="0" i="0" u="none" strike="noStrike" cap="all" spc="54" baseline="0">
          <a:ln>
            <a:noFill/>
          </a:ln>
          <a:solidFill>
            <a:srgbClr val="000000"/>
          </a:solidFill>
          <a:uFillTx/>
          <a:latin typeface="+mn-lt"/>
          <a:ea typeface="+mn-ea"/>
          <a:cs typeface="+mn-cs"/>
          <a:sym typeface="Montserrat-Bold"/>
        </a:defRPr>
      </a:lvl7pPr>
      <a:lvl8pPr marL="0" marR="0" indent="581660" algn="l" defTabSz="300355" rtl="0" latinLnBrk="0">
        <a:lnSpc>
          <a:spcPct val="90000"/>
        </a:lnSpc>
        <a:spcBef>
          <a:spcPts val="0"/>
        </a:spcBef>
        <a:spcAft>
          <a:spcPts val="0"/>
        </a:spcAft>
        <a:buClrTx/>
        <a:buSzTx/>
        <a:buFontTx/>
        <a:buNone/>
        <a:defRPr sz="1820" b="0" i="0" u="none" strike="noStrike" cap="all" spc="54" baseline="0">
          <a:ln>
            <a:noFill/>
          </a:ln>
          <a:solidFill>
            <a:srgbClr val="000000"/>
          </a:solidFill>
          <a:uFillTx/>
          <a:latin typeface="+mn-lt"/>
          <a:ea typeface="+mn-ea"/>
          <a:cs typeface="+mn-cs"/>
          <a:sym typeface="Montserrat-Bold"/>
        </a:defRPr>
      </a:lvl8pPr>
      <a:lvl9pPr marL="0" marR="0" indent="664845" algn="l" defTabSz="300355" rtl="0" latinLnBrk="0">
        <a:lnSpc>
          <a:spcPct val="90000"/>
        </a:lnSpc>
        <a:spcBef>
          <a:spcPts val="0"/>
        </a:spcBef>
        <a:spcAft>
          <a:spcPts val="0"/>
        </a:spcAft>
        <a:buClrTx/>
        <a:buSzTx/>
        <a:buFontTx/>
        <a:buNone/>
        <a:defRPr sz="1820" b="0" i="0" u="none" strike="noStrike" cap="all" spc="54" baseline="0">
          <a:ln>
            <a:noFill/>
          </a:ln>
          <a:solidFill>
            <a:srgbClr val="000000"/>
          </a:solidFill>
          <a:uFillTx/>
          <a:latin typeface="+mn-lt"/>
          <a:ea typeface="+mn-ea"/>
          <a:cs typeface="+mn-cs"/>
          <a:sym typeface="Montserrat-Bold"/>
        </a:defRPr>
      </a:lvl9pPr>
    </p:titleStyle>
    <p:bodyStyle>
      <a:lvl1pPr marL="0" marR="0" indent="0" algn="l" defTabSz="300355" rtl="0" latinLnBrk="0">
        <a:lnSpc>
          <a:spcPct val="90000"/>
        </a:lnSpc>
        <a:spcBef>
          <a:spcPts val="0"/>
        </a:spcBef>
        <a:spcAft>
          <a:spcPts val="0"/>
        </a:spcAft>
        <a:buClrTx/>
        <a:buSzTx/>
        <a:buFontTx/>
        <a:buNone/>
        <a:defRPr sz="1820" b="0" i="0" u="none" strike="noStrike" cap="all" spc="54" baseline="0">
          <a:ln>
            <a:noFill/>
          </a:ln>
          <a:solidFill>
            <a:srgbClr val="000000"/>
          </a:solidFill>
          <a:uFillTx/>
          <a:latin typeface="微软雅黑" panose="020B0503020204020204" pitchFamily="34" charset="-122"/>
          <a:ea typeface="微软雅黑" panose="020B0503020204020204" pitchFamily="34" charset="-122"/>
          <a:cs typeface="微软雅黑" panose="020B0503020204020204" pitchFamily="34" charset="-122"/>
          <a:sym typeface="Montserrat-Bold"/>
        </a:defRPr>
      </a:lvl1pPr>
      <a:lvl2pPr marL="0" marR="0" indent="83185" algn="l" defTabSz="300355" rtl="0" latinLnBrk="0">
        <a:lnSpc>
          <a:spcPct val="90000"/>
        </a:lnSpc>
        <a:spcBef>
          <a:spcPts val="0"/>
        </a:spcBef>
        <a:spcAft>
          <a:spcPts val="0"/>
        </a:spcAft>
        <a:buClrTx/>
        <a:buSzTx/>
        <a:buFontTx/>
        <a:buNone/>
        <a:defRPr sz="1820" b="0" i="0" u="none" strike="noStrike" cap="all" spc="54" baseline="0">
          <a:ln>
            <a:noFill/>
          </a:ln>
          <a:solidFill>
            <a:srgbClr val="000000"/>
          </a:solidFill>
          <a:uFillTx/>
          <a:latin typeface="微软雅黑" panose="020B0503020204020204" pitchFamily="34" charset="-122"/>
          <a:ea typeface="微软雅黑" panose="020B0503020204020204" pitchFamily="34" charset="-122"/>
          <a:cs typeface="微软雅黑" panose="020B0503020204020204" pitchFamily="34" charset="-122"/>
          <a:sym typeface="Montserrat-Bold"/>
        </a:defRPr>
      </a:lvl2pPr>
      <a:lvl3pPr marL="0" marR="0" indent="166370" algn="l" defTabSz="300355" rtl="0" latinLnBrk="0">
        <a:lnSpc>
          <a:spcPct val="90000"/>
        </a:lnSpc>
        <a:spcBef>
          <a:spcPts val="0"/>
        </a:spcBef>
        <a:spcAft>
          <a:spcPts val="0"/>
        </a:spcAft>
        <a:buClrTx/>
        <a:buSzTx/>
        <a:buFontTx/>
        <a:buNone/>
        <a:defRPr sz="1820" b="0" i="0" u="none" strike="noStrike" cap="all" spc="54" baseline="0">
          <a:ln>
            <a:noFill/>
          </a:ln>
          <a:solidFill>
            <a:srgbClr val="000000"/>
          </a:solidFill>
          <a:uFillTx/>
          <a:latin typeface="微软雅黑" panose="020B0503020204020204" pitchFamily="34" charset="-122"/>
          <a:ea typeface="微软雅黑" panose="020B0503020204020204" pitchFamily="34" charset="-122"/>
          <a:cs typeface="微软雅黑" panose="020B0503020204020204" pitchFamily="34" charset="-122"/>
          <a:sym typeface="Montserrat-Bold"/>
        </a:defRPr>
      </a:lvl3pPr>
      <a:lvl4pPr marL="0" marR="0" indent="249555" algn="l" defTabSz="300355" rtl="0" latinLnBrk="0">
        <a:lnSpc>
          <a:spcPct val="90000"/>
        </a:lnSpc>
        <a:spcBef>
          <a:spcPts val="0"/>
        </a:spcBef>
        <a:spcAft>
          <a:spcPts val="0"/>
        </a:spcAft>
        <a:buClrTx/>
        <a:buSzTx/>
        <a:buFontTx/>
        <a:buNone/>
        <a:defRPr sz="1820" b="0" i="0" u="none" strike="noStrike" cap="all" spc="54" baseline="0">
          <a:ln>
            <a:noFill/>
          </a:ln>
          <a:solidFill>
            <a:srgbClr val="000000"/>
          </a:solidFill>
          <a:uFillTx/>
          <a:latin typeface="微软雅黑" panose="020B0503020204020204" pitchFamily="34" charset="-122"/>
          <a:ea typeface="微软雅黑" panose="020B0503020204020204" pitchFamily="34" charset="-122"/>
          <a:cs typeface="微软雅黑" panose="020B0503020204020204" pitchFamily="34" charset="-122"/>
          <a:sym typeface="Montserrat-Bold"/>
        </a:defRPr>
      </a:lvl4pPr>
      <a:lvl5pPr marL="0" marR="0" indent="332740" algn="l" defTabSz="300355" rtl="0" latinLnBrk="0">
        <a:lnSpc>
          <a:spcPct val="90000"/>
        </a:lnSpc>
        <a:spcBef>
          <a:spcPts val="0"/>
        </a:spcBef>
        <a:spcAft>
          <a:spcPts val="0"/>
        </a:spcAft>
        <a:buClrTx/>
        <a:buSzTx/>
        <a:buFontTx/>
        <a:buNone/>
        <a:defRPr sz="1820" b="0" i="0" u="none" strike="noStrike" cap="all" spc="54" baseline="0">
          <a:ln>
            <a:noFill/>
          </a:ln>
          <a:solidFill>
            <a:srgbClr val="000000"/>
          </a:solidFill>
          <a:uFillTx/>
          <a:latin typeface="微软雅黑" panose="020B0503020204020204" pitchFamily="34" charset="-122"/>
          <a:ea typeface="微软雅黑" panose="020B0503020204020204" pitchFamily="34" charset="-122"/>
          <a:cs typeface="微软雅黑" panose="020B0503020204020204" pitchFamily="34" charset="-122"/>
          <a:sym typeface="Montserrat-Bold"/>
        </a:defRPr>
      </a:lvl5pPr>
      <a:lvl6pPr marL="0" marR="0" indent="415290" algn="l" defTabSz="300355" rtl="0" latinLnBrk="0">
        <a:lnSpc>
          <a:spcPct val="90000"/>
        </a:lnSpc>
        <a:spcBef>
          <a:spcPts val="0"/>
        </a:spcBef>
        <a:spcAft>
          <a:spcPts val="0"/>
        </a:spcAft>
        <a:buClrTx/>
        <a:buSzTx/>
        <a:buFontTx/>
        <a:buNone/>
        <a:defRPr sz="1820" b="0" i="0" u="none" strike="noStrike" cap="all" spc="54" baseline="0">
          <a:ln>
            <a:noFill/>
          </a:ln>
          <a:solidFill>
            <a:srgbClr val="000000"/>
          </a:solidFill>
          <a:uFillTx/>
          <a:latin typeface="+mn-lt"/>
          <a:ea typeface="+mn-ea"/>
          <a:cs typeface="+mn-cs"/>
          <a:sym typeface="Montserrat-Bold"/>
        </a:defRPr>
      </a:lvl6pPr>
      <a:lvl7pPr marL="0" marR="0" indent="498475" algn="l" defTabSz="300355" rtl="0" latinLnBrk="0">
        <a:lnSpc>
          <a:spcPct val="90000"/>
        </a:lnSpc>
        <a:spcBef>
          <a:spcPts val="0"/>
        </a:spcBef>
        <a:spcAft>
          <a:spcPts val="0"/>
        </a:spcAft>
        <a:buClrTx/>
        <a:buSzTx/>
        <a:buFontTx/>
        <a:buNone/>
        <a:defRPr sz="1820" b="0" i="0" u="none" strike="noStrike" cap="all" spc="54" baseline="0">
          <a:ln>
            <a:noFill/>
          </a:ln>
          <a:solidFill>
            <a:srgbClr val="000000"/>
          </a:solidFill>
          <a:uFillTx/>
          <a:latin typeface="+mn-lt"/>
          <a:ea typeface="+mn-ea"/>
          <a:cs typeface="+mn-cs"/>
          <a:sym typeface="Montserrat-Bold"/>
        </a:defRPr>
      </a:lvl7pPr>
      <a:lvl8pPr marL="0" marR="0" indent="581660" algn="l" defTabSz="300355" rtl="0" latinLnBrk="0">
        <a:lnSpc>
          <a:spcPct val="90000"/>
        </a:lnSpc>
        <a:spcBef>
          <a:spcPts val="0"/>
        </a:spcBef>
        <a:spcAft>
          <a:spcPts val="0"/>
        </a:spcAft>
        <a:buClrTx/>
        <a:buSzTx/>
        <a:buFontTx/>
        <a:buNone/>
        <a:defRPr sz="1820" b="0" i="0" u="none" strike="noStrike" cap="all" spc="54" baseline="0">
          <a:ln>
            <a:noFill/>
          </a:ln>
          <a:solidFill>
            <a:srgbClr val="000000"/>
          </a:solidFill>
          <a:uFillTx/>
          <a:latin typeface="+mn-lt"/>
          <a:ea typeface="+mn-ea"/>
          <a:cs typeface="+mn-cs"/>
          <a:sym typeface="Montserrat-Bold"/>
        </a:defRPr>
      </a:lvl8pPr>
      <a:lvl9pPr marL="0" marR="0" indent="664845" algn="l" defTabSz="300355" rtl="0" latinLnBrk="0">
        <a:lnSpc>
          <a:spcPct val="90000"/>
        </a:lnSpc>
        <a:spcBef>
          <a:spcPts val="0"/>
        </a:spcBef>
        <a:spcAft>
          <a:spcPts val="0"/>
        </a:spcAft>
        <a:buClrTx/>
        <a:buSzTx/>
        <a:buFontTx/>
        <a:buNone/>
        <a:defRPr sz="1820" b="0" i="0" u="none" strike="noStrike" cap="all" spc="54" baseline="0">
          <a:ln>
            <a:noFill/>
          </a:ln>
          <a:solidFill>
            <a:srgbClr val="000000"/>
          </a:solidFill>
          <a:uFillTx/>
          <a:latin typeface="+mn-lt"/>
          <a:ea typeface="+mn-ea"/>
          <a:cs typeface="+mn-cs"/>
          <a:sym typeface="Montserrat-Bold"/>
        </a:defRPr>
      </a:lvl9pPr>
    </p:bodyStyle>
    <p:otherStyle>
      <a:lvl1pPr marL="0" marR="0" indent="0" algn="ctr" defTabSz="300355" latinLnBrk="0">
        <a:lnSpc>
          <a:spcPct val="100000"/>
        </a:lnSpc>
        <a:spcBef>
          <a:spcPts val="0"/>
        </a:spcBef>
        <a:spcAft>
          <a:spcPts val="0"/>
        </a:spcAft>
        <a:buClrTx/>
        <a:buSzTx/>
        <a:buFontTx/>
        <a:buNone/>
        <a:defRPr sz="1090" b="0" i="0" u="none" strike="noStrike" cap="none" spc="0" baseline="0">
          <a:ln>
            <a:noFill/>
          </a:ln>
          <a:solidFill>
            <a:schemeClr val="tx1"/>
          </a:solidFill>
          <a:uFillTx/>
          <a:latin typeface="+mn-lt"/>
          <a:ea typeface="+mn-ea"/>
          <a:cs typeface="+mn-cs"/>
          <a:sym typeface="Montserrat-Bold"/>
        </a:defRPr>
      </a:lvl1pPr>
      <a:lvl2pPr marL="0" marR="0" indent="83185" algn="ctr" defTabSz="300355" latinLnBrk="0">
        <a:lnSpc>
          <a:spcPct val="100000"/>
        </a:lnSpc>
        <a:spcBef>
          <a:spcPts val="0"/>
        </a:spcBef>
        <a:spcAft>
          <a:spcPts val="0"/>
        </a:spcAft>
        <a:buClrTx/>
        <a:buSzTx/>
        <a:buFontTx/>
        <a:buNone/>
        <a:defRPr sz="1090" b="0" i="0" u="none" strike="noStrike" cap="none" spc="0" baseline="0">
          <a:ln>
            <a:noFill/>
          </a:ln>
          <a:solidFill>
            <a:schemeClr val="tx1"/>
          </a:solidFill>
          <a:uFillTx/>
          <a:latin typeface="+mn-lt"/>
          <a:ea typeface="+mn-ea"/>
          <a:cs typeface="+mn-cs"/>
          <a:sym typeface="Montserrat-Bold"/>
        </a:defRPr>
      </a:lvl2pPr>
      <a:lvl3pPr marL="0" marR="0" indent="166370" algn="ctr" defTabSz="300355" latinLnBrk="0">
        <a:lnSpc>
          <a:spcPct val="100000"/>
        </a:lnSpc>
        <a:spcBef>
          <a:spcPts val="0"/>
        </a:spcBef>
        <a:spcAft>
          <a:spcPts val="0"/>
        </a:spcAft>
        <a:buClrTx/>
        <a:buSzTx/>
        <a:buFontTx/>
        <a:buNone/>
        <a:defRPr sz="1090" b="0" i="0" u="none" strike="noStrike" cap="none" spc="0" baseline="0">
          <a:ln>
            <a:noFill/>
          </a:ln>
          <a:solidFill>
            <a:schemeClr val="tx1"/>
          </a:solidFill>
          <a:uFillTx/>
          <a:latin typeface="+mn-lt"/>
          <a:ea typeface="+mn-ea"/>
          <a:cs typeface="+mn-cs"/>
          <a:sym typeface="Montserrat-Bold"/>
        </a:defRPr>
      </a:lvl3pPr>
      <a:lvl4pPr marL="0" marR="0" indent="249555" algn="ctr" defTabSz="300355" latinLnBrk="0">
        <a:lnSpc>
          <a:spcPct val="100000"/>
        </a:lnSpc>
        <a:spcBef>
          <a:spcPts val="0"/>
        </a:spcBef>
        <a:spcAft>
          <a:spcPts val="0"/>
        </a:spcAft>
        <a:buClrTx/>
        <a:buSzTx/>
        <a:buFontTx/>
        <a:buNone/>
        <a:defRPr sz="1090" b="0" i="0" u="none" strike="noStrike" cap="none" spc="0" baseline="0">
          <a:ln>
            <a:noFill/>
          </a:ln>
          <a:solidFill>
            <a:schemeClr val="tx1"/>
          </a:solidFill>
          <a:uFillTx/>
          <a:latin typeface="+mn-lt"/>
          <a:ea typeface="+mn-ea"/>
          <a:cs typeface="+mn-cs"/>
          <a:sym typeface="Montserrat-Bold"/>
        </a:defRPr>
      </a:lvl4pPr>
      <a:lvl5pPr marL="0" marR="0" indent="332740" algn="ctr" defTabSz="300355" latinLnBrk="0">
        <a:lnSpc>
          <a:spcPct val="100000"/>
        </a:lnSpc>
        <a:spcBef>
          <a:spcPts val="0"/>
        </a:spcBef>
        <a:spcAft>
          <a:spcPts val="0"/>
        </a:spcAft>
        <a:buClrTx/>
        <a:buSzTx/>
        <a:buFontTx/>
        <a:buNone/>
        <a:defRPr sz="1090" b="0" i="0" u="none" strike="noStrike" cap="none" spc="0" baseline="0">
          <a:ln>
            <a:noFill/>
          </a:ln>
          <a:solidFill>
            <a:schemeClr val="tx1"/>
          </a:solidFill>
          <a:uFillTx/>
          <a:latin typeface="+mn-lt"/>
          <a:ea typeface="+mn-ea"/>
          <a:cs typeface="+mn-cs"/>
          <a:sym typeface="Montserrat-Bold"/>
        </a:defRPr>
      </a:lvl5pPr>
      <a:lvl6pPr marL="0" marR="0" indent="415290" algn="ctr" defTabSz="300355" latinLnBrk="0">
        <a:lnSpc>
          <a:spcPct val="100000"/>
        </a:lnSpc>
        <a:spcBef>
          <a:spcPts val="0"/>
        </a:spcBef>
        <a:spcAft>
          <a:spcPts val="0"/>
        </a:spcAft>
        <a:buClrTx/>
        <a:buSzTx/>
        <a:buFontTx/>
        <a:buNone/>
        <a:defRPr sz="1090" b="0" i="0" u="none" strike="noStrike" cap="none" spc="0" baseline="0">
          <a:ln>
            <a:noFill/>
          </a:ln>
          <a:solidFill>
            <a:schemeClr val="tx1"/>
          </a:solidFill>
          <a:uFillTx/>
          <a:latin typeface="+mn-lt"/>
          <a:ea typeface="+mn-ea"/>
          <a:cs typeface="+mn-cs"/>
          <a:sym typeface="Montserrat-Bold"/>
        </a:defRPr>
      </a:lvl6pPr>
      <a:lvl7pPr marL="0" marR="0" indent="498475" algn="ctr" defTabSz="300355" latinLnBrk="0">
        <a:lnSpc>
          <a:spcPct val="100000"/>
        </a:lnSpc>
        <a:spcBef>
          <a:spcPts val="0"/>
        </a:spcBef>
        <a:spcAft>
          <a:spcPts val="0"/>
        </a:spcAft>
        <a:buClrTx/>
        <a:buSzTx/>
        <a:buFontTx/>
        <a:buNone/>
        <a:defRPr sz="1090" b="0" i="0" u="none" strike="noStrike" cap="none" spc="0" baseline="0">
          <a:ln>
            <a:noFill/>
          </a:ln>
          <a:solidFill>
            <a:schemeClr val="tx1"/>
          </a:solidFill>
          <a:uFillTx/>
          <a:latin typeface="+mn-lt"/>
          <a:ea typeface="+mn-ea"/>
          <a:cs typeface="+mn-cs"/>
          <a:sym typeface="Montserrat-Bold"/>
        </a:defRPr>
      </a:lvl7pPr>
      <a:lvl8pPr marL="0" marR="0" indent="581660" algn="ctr" defTabSz="300355" latinLnBrk="0">
        <a:lnSpc>
          <a:spcPct val="100000"/>
        </a:lnSpc>
        <a:spcBef>
          <a:spcPts val="0"/>
        </a:spcBef>
        <a:spcAft>
          <a:spcPts val="0"/>
        </a:spcAft>
        <a:buClrTx/>
        <a:buSzTx/>
        <a:buFontTx/>
        <a:buNone/>
        <a:defRPr sz="1090" b="0" i="0" u="none" strike="noStrike" cap="none" spc="0" baseline="0">
          <a:ln>
            <a:noFill/>
          </a:ln>
          <a:solidFill>
            <a:schemeClr val="tx1"/>
          </a:solidFill>
          <a:uFillTx/>
          <a:latin typeface="+mn-lt"/>
          <a:ea typeface="+mn-ea"/>
          <a:cs typeface="+mn-cs"/>
          <a:sym typeface="Montserrat-Bold"/>
        </a:defRPr>
      </a:lvl8pPr>
      <a:lvl9pPr marL="0" marR="0" indent="664845" algn="ctr" defTabSz="300355" latinLnBrk="0">
        <a:lnSpc>
          <a:spcPct val="100000"/>
        </a:lnSpc>
        <a:spcBef>
          <a:spcPts val="0"/>
        </a:spcBef>
        <a:spcAft>
          <a:spcPts val="0"/>
        </a:spcAft>
        <a:buClrTx/>
        <a:buSzTx/>
        <a:buFontTx/>
        <a:buNone/>
        <a:defRPr sz="1090" b="0" i="0" u="none" strike="noStrike" cap="none" spc="0" baseline="0">
          <a:ln>
            <a:noFill/>
          </a:ln>
          <a:solidFill>
            <a:schemeClr val="tx1"/>
          </a:solidFill>
          <a:uFillTx/>
          <a:latin typeface="+mn-lt"/>
          <a:ea typeface="+mn-ea"/>
          <a:cs typeface="+mn-cs"/>
          <a:sym typeface="Montserrat-Bold"/>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Slide Number"/>
          <p:cNvSpPr>
            <a:spLocks noGrp="1"/>
          </p:cNvSpPr>
          <p:nvPr>
            <p:ph type="sldNum" sz="quarter" idx="2"/>
          </p:nvPr>
        </p:nvSpPr>
        <p:spPr>
          <a:xfrm>
            <a:off x="11336007" y="317500"/>
            <a:ext cx="538494" cy="270459"/>
          </a:xfrm>
          <a:prstGeom prst="rect">
            <a:avLst/>
          </a:prstGeom>
          <a:solidFill>
            <a:srgbClr val="53585F"/>
          </a:solidFill>
          <a:ln w="12700">
            <a:miter lim="400000"/>
          </a:ln>
        </p:spPr>
        <p:txBody>
          <a:bodyPr lIns="50800" tIns="50800" rIns="50800" bIns="50800">
            <a:spAutoFit/>
          </a:bodyPr>
          <a:lstStyle>
            <a:lvl1pPr algn="ctr">
              <a:lnSpc>
                <a:spcPct val="100000"/>
              </a:lnSpc>
              <a:defRPr sz="1090" cap="none" spc="0">
                <a:solidFill>
                  <a:srgbClr val="FFFFFF"/>
                </a:solidFill>
                <a:latin typeface="微软雅黑" panose="020B0503020204020204" pitchFamily="34" charset="-122"/>
                <a:ea typeface="微软雅黑" panose="020B0503020204020204" pitchFamily="34" charset="-122"/>
                <a:cs typeface="微软雅黑" panose="020B0503020204020204" pitchFamily="34" charset="-122"/>
              </a:defRPr>
            </a:lvl1pPr>
          </a:lstStyle>
          <a:p>
            <a:fld id="{86CB4B4D-7CA3-9044-876B-883B54F8677D}" type="slidenum">
              <a:rPr/>
              <a:t>‹#›</a:t>
            </a:fld>
            <a:endParaRPr/>
          </a:p>
        </p:txBody>
      </p:sp>
      <p:sp>
        <p:nvSpPr>
          <p:cNvPr id="3" name="Title Text"/>
          <p:cNvSpPr>
            <a:spLocks noGrp="1"/>
          </p:cNvSpPr>
          <p:nvPr>
            <p:ph type="title"/>
          </p:nvPr>
        </p:nvSpPr>
        <p:spPr>
          <a:xfrm>
            <a:off x="889001" y="1149350"/>
            <a:ext cx="10413999" cy="2324100"/>
          </a:xfrm>
          <a:prstGeom prst="rect">
            <a:avLst/>
          </a:prstGeom>
          <a:ln w="12700">
            <a:miter lim="400000"/>
          </a:ln>
        </p:spPr>
        <p:txBody>
          <a:bodyPr lIns="50800" tIns="50800" rIns="50800" bIns="50800" anchor="b">
            <a:normAutofit/>
          </a:bodyPr>
          <a:lstStyle/>
          <a:p>
            <a:r>
              <a:t>Title Text</a:t>
            </a:r>
          </a:p>
        </p:txBody>
      </p:sp>
      <p:sp>
        <p:nvSpPr>
          <p:cNvPr id="4" name="Body Level One…"/>
          <p:cNvSpPr>
            <a:spLocks noGrp="1"/>
          </p:cNvSpPr>
          <p:nvPr>
            <p:ph type="body" idx="1"/>
          </p:nvPr>
        </p:nvSpPr>
        <p:spPr>
          <a:xfrm>
            <a:off x="889001" y="3536951"/>
            <a:ext cx="10413999" cy="793750"/>
          </a:xfrm>
          <a:prstGeom prst="rect">
            <a:avLst/>
          </a:prstGeom>
          <a:ln w="12700">
            <a:miter lim="400000"/>
          </a:ln>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marL="0" marR="0" indent="0" algn="l" defTabSz="300355" rtl="0" latinLnBrk="0">
        <a:lnSpc>
          <a:spcPct val="90000"/>
        </a:lnSpc>
        <a:spcBef>
          <a:spcPts val="0"/>
        </a:spcBef>
        <a:spcAft>
          <a:spcPts val="0"/>
        </a:spcAft>
        <a:buClrTx/>
        <a:buSzTx/>
        <a:buFontTx/>
        <a:buNone/>
        <a:defRPr sz="1820" b="0" i="0" u="none" strike="noStrike" cap="all" spc="54" baseline="0">
          <a:ln>
            <a:noFill/>
          </a:ln>
          <a:solidFill>
            <a:srgbClr val="000000"/>
          </a:solidFill>
          <a:uFillTx/>
          <a:latin typeface="微软雅黑" panose="020B0503020204020204" pitchFamily="34" charset="-122"/>
          <a:ea typeface="微软雅黑" panose="020B0503020204020204" pitchFamily="34" charset="-122"/>
          <a:cs typeface="微软雅黑" panose="020B0503020204020204" pitchFamily="34" charset="-122"/>
          <a:sym typeface="Montserrat-Bold"/>
        </a:defRPr>
      </a:lvl1pPr>
      <a:lvl2pPr marL="0" marR="0" indent="83185" algn="l" defTabSz="300355" rtl="0" latinLnBrk="0">
        <a:lnSpc>
          <a:spcPct val="90000"/>
        </a:lnSpc>
        <a:spcBef>
          <a:spcPts val="0"/>
        </a:spcBef>
        <a:spcAft>
          <a:spcPts val="0"/>
        </a:spcAft>
        <a:buClrTx/>
        <a:buSzTx/>
        <a:buFontTx/>
        <a:buNone/>
        <a:defRPr sz="1820" b="0" i="0" u="none" strike="noStrike" cap="all" spc="54" baseline="0">
          <a:ln>
            <a:noFill/>
          </a:ln>
          <a:solidFill>
            <a:srgbClr val="000000"/>
          </a:solidFill>
          <a:uFillTx/>
          <a:latin typeface="+mn-lt"/>
          <a:ea typeface="+mn-ea"/>
          <a:cs typeface="+mn-cs"/>
          <a:sym typeface="Montserrat-Bold"/>
        </a:defRPr>
      </a:lvl2pPr>
      <a:lvl3pPr marL="0" marR="0" indent="166370" algn="l" defTabSz="300355" rtl="0" latinLnBrk="0">
        <a:lnSpc>
          <a:spcPct val="90000"/>
        </a:lnSpc>
        <a:spcBef>
          <a:spcPts val="0"/>
        </a:spcBef>
        <a:spcAft>
          <a:spcPts val="0"/>
        </a:spcAft>
        <a:buClrTx/>
        <a:buSzTx/>
        <a:buFontTx/>
        <a:buNone/>
        <a:defRPr sz="1820" b="0" i="0" u="none" strike="noStrike" cap="all" spc="54" baseline="0">
          <a:ln>
            <a:noFill/>
          </a:ln>
          <a:solidFill>
            <a:srgbClr val="000000"/>
          </a:solidFill>
          <a:uFillTx/>
          <a:latin typeface="+mn-lt"/>
          <a:ea typeface="+mn-ea"/>
          <a:cs typeface="+mn-cs"/>
          <a:sym typeface="Montserrat-Bold"/>
        </a:defRPr>
      </a:lvl3pPr>
      <a:lvl4pPr marL="0" marR="0" indent="249555" algn="l" defTabSz="300355" rtl="0" latinLnBrk="0">
        <a:lnSpc>
          <a:spcPct val="90000"/>
        </a:lnSpc>
        <a:spcBef>
          <a:spcPts val="0"/>
        </a:spcBef>
        <a:spcAft>
          <a:spcPts val="0"/>
        </a:spcAft>
        <a:buClrTx/>
        <a:buSzTx/>
        <a:buFontTx/>
        <a:buNone/>
        <a:defRPr sz="1820" b="0" i="0" u="none" strike="noStrike" cap="all" spc="54" baseline="0">
          <a:ln>
            <a:noFill/>
          </a:ln>
          <a:solidFill>
            <a:srgbClr val="000000"/>
          </a:solidFill>
          <a:uFillTx/>
          <a:latin typeface="+mn-lt"/>
          <a:ea typeface="+mn-ea"/>
          <a:cs typeface="+mn-cs"/>
          <a:sym typeface="Montserrat-Bold"/>
        </a:defRPr>
      </a:lvl4pPr>
      <a:lvl5pPr marL="0" marR="0" indent="332740" algn="l" defTabSz="300355" rtl="0" latinLnBrk="0">
        <a:lnSpc>
          <a:spcPct val="90000"/>
        </a:lnSpc>
        <a:spcBef>
          <a:spcPts val="0"/>
        </a:spcBef>
        <a:spcAft>
          <a:spcPts val="0"/>
        </a:spcAft>
        <a:buClrTx/>
        <a:buSzTx/>
        <a:buFontTx/>
        <a:buNone/>
        <a:defRPr sz="1820" b="0" i="0" u="none" strike="noStrike" cap="all" spc="54" baseline="0">
          <a:ln>
            <a:noFill/>
          </a:ln>
          <a:solidFill>
            <a:srgbClr val="000000"/>
          </a:solidFill>
          <a:uFillTx/>
          <a:latin typeface="+mn-lt"/>
          <a:ea typeface="+mn-ea"/>
          <a:cs typeface="+mn-cs"/>
          <a:sym typeface="Montserrat-Bold"/>
        </a:defRPr>
      </a:lvl5pPr>
      <a:lvl6pPr marL="0" marR="0" indent="415290" algn="l" defTabSz="300355" rtl="0" latinLnBrk="0">
        <a:lnSpc>
          <a:spcPct val="90000"/>
        </a:lnSpc>
        <a:spcBef>
          <a:spcPts val="0"/>
        </a:spcBef>
        <a:spcAft>
          <a:spcPts val="0"/>
        </a:spcAft>
        <a:buClrTx/>
        <a:buSzTx/>
        <a:buFontTx/>
        <a:buNone/>
        <a:defRPr sz="1820" b="0" i="0" u="none" strike="noStrike" cap="all" spc="54" baseline="0">
          <a:ln>
            <a:noFill/>
          </a:ln>
          <a:solidFill>
            <a:srgbClr val="000000"/>
          </a:solidFill>
          <a:uFillTx/>
          <a:latin typeface="+mn-lt"/>
          <a:ea typeface="+mn-ea"/>
          <a:cs typeface="+mn-cs"/>
          <a:sym typeface="Montserrat-Bold"/>
        </a:defRPr>
      </a:lvl6pPr>
      <a:lvl7pPr marL="0" marR="0" indent="498475" algn="l" defTabSz="300355" rtl="0" latinLnBrk="0">
        <a:lnSpc>
          <a:spcPct val="90000"/>
        </a:lnSpc>
        <a:spcBef>
          <a:spcPts val="0"/>
        </a:spcBef>
        <a:spcAft>
          <a:spcPts val="0"/>
        </a:spcAft>
        <a:buClrTx/>
        <a:buSzTx/>
        <a:buFontTx/>
        <a:buNone/>
        <a:defRPr sz="1820" b="0" i="0" u="none" strike="noStrike" cap="all" spc="54" baseline="0">
          <a:ln>
            <a:noFill/>
          </a:ln>
          <a:solidFill>
            <a:srgbClr val="000000"/>
          </a:solidFill>
          <a:uFillTx/>
          <a:latin typeface="+mn-lt"/>
          <a:ea typeface="+mn-ea"/>
          <a:cs typeface="+mn-cs"/>
          <a:sym typeface="Montserrat-Bold"/>
        </a:defRPr>
      </a:lvl7pPr>
      <a:lvl8pPr marL="0" marR="0" indent="581660" algn="l" defTabSz="300355" rtl="0" latinLnBrk="0">
        <a:lnSpc>
          <a:spcPct val="90000"/>
        </a:lnSpc>
        <a:spcBef>
          <a:spcPts val="0"/>
        </a:spcBef>
        <a:spcAft>
          <a:spcPts val="0"/>
        </a:spcAft>
        <a:buClrTx/>
        <a:buSzTx/>
        <a:buFontTx/>
        <a:buNone/>
        <a:defRPr sz="1820" b="0" i="0" u="none" strike="noStrike" cap="all" spc="54" baseline="0">
          <a:ln>
            <a:noFill/>
          </a:ln>
          <a:solidFill>
            <a:srgbClr val="000000"/>
          </a:solidFill>
          <a:uFillTx/>
          <a:latin typeface="+mn-lt"/>
          <a:ea typeface="+mn-ea"/>
          <a:cs typeface="+mn-cs"/>
          <a:sym typeface="Montserrat-Bold"/>
        </a:defRPr>
      </a:lvl8pPr>
      <a:lvl9pPr marL="0" marR="0" indent="664845" algn="l" defTabSz="300355" rtl="0" latinLnBrk="0">
        <a:lnSpc>
          <a:spcPct val="90000"/>
        </a:lnSpc>
        <a:spcBef>
          <a:spcPts val="0"/>
        </a:spcBef>
        <a:spcAft>
          <a:spcPts val="0"/>
        </a:spcAft>
        <a:buClrTx/>
        <a:buSzTx/>
        <a:buFontTx/>
        <a:buNone/>
        <a:defRPr sz="1820" b="0" i="0" u="none" strike="noStrike" cap="all" spc="54" baseline="0">
          <a:ln>
            <a:noFill/>
          </a:ln>
          <a:solidFill>
            <a:srgbClr val="000000"/>
          </a:solidFill>
          <a:uFillTx/>
          <a:latin typeface="+mn-lt"/>
          <a:ea typeface="+mn-ea"/>
          <a:cs typeface="+mn-cs"/>
          <a:sym typeface="Montserrat-Bold"/>
        </a:defRPr>
      </a:lvl9pPr>
    </p:titleStyle>
    <p:bodyStyle>
      <a:lvl1pPr marL="0" marR="0" indent="0" algn="l" defTabSz="300355" rtl="0" latinLnBrk="0">
        <a:lnSpc>
          <a:spcPct val="90000"/>
        </a:lnSpc>
        <a:spcBef>
          <a:spcPts val="0"/>
        </a:spcBef>
        <a:spcAft>
          <a:spcPts val="0"/>
        </a:spcAft>
        <a:buClrTx/>
        <a:buSzTx/>
        <a:buFontTx/>
        <a:buNone/>
        <a:defRPr sz="1820" b="0" i="0" u="none" strike="noStrike" cap="all" spc="54" baseline="0">
          <a:ln>
            <a:noFill/>
          </a:ln>
          <a:solidFill>
            <a:srgbClr val="000000"/>
          </a:solidFill>
          <a:uFillTx/>
          <a:latin typeface="微软雅黑" panose="020B0503020204020204" pitchFamily="34" charset="-122"/>
          <a:ea typeface="微软雅黑" panose="020B0503020204020204" pitchFamily="34" charset="-122"/>
          <a:cs typeface="微软雅黑" panose="020B0503020204020204" pitchFamily="34" charset="-122"/>
          <a:sym typeface="Montserrat-Bold"/>
        </a:defRPr>
      </a:lvl1pPr>
      <a:lvl2pPr marL="0" marR="0" indent="83185" algn="l" defTabSz="300355" rtl="0" latinLnBrk="0">
        <a:lnSpc>
          <a:spcPct val="90000"/>
        </a:lnSpc>
        <a:spcBef>
          <a:spcPts val="0"/>
        </a:spcBef>
        <a:spcAft>
          <a:spcPts val="0"/>
        </a:spcAft>
        <a:buClrTx/>
        <a:buSzTx/>
        <a:buFontTx/>
        <a:buNone/>
        <a:defRPr sz="1820" b="0" i="0" u="none" strike="noStrike" cap="all" spc="54" baseline="0">
          <a:ln>
            <a:noFill/>
          </a:ln>
          <a:solidFill>
            <a:srgbClr val="000000"/>
          </a:solidFill>
          <a:uFillTx/>
          <a:latin typeface="微软雅黑" panose="020B0503020204020204" pitchFamily="34" charset="-122"/>
          <a:ea typeface="微软雅黑" panose="020B0503020204020204" pitchFamily="34" charset="-122"/>
          <a:cs typeface="微软雅黑" panose="020B0503020204020204" pitchFamily="34" charset="-122"/>
          <a:sym typeface="Montserrat-Bold"/>
        </a:defRPr>
      </a:lvl2pPr>
      <a:lvl3pPr marL="0" marR="0" indent="166370" algn="l" defTabSz="300355" rtl="0" latinLnBrk="0">
        <a:lnSpc>
          <a:spcPct val="90000"/>
        </a:lnSpc>
        <a:spcBef>
          <a:spcPts val="0"/>
        </a:spcBef>
        <a:spcAft>
          <a:spcPts val="0"/>
        </a:spcAft>
        <a:buClrTx/>
        <a:buSzTx/>
        <a:buFontTx/>
        <a:buNone/>
        <a:defRPr sz="1820" b="0" i="0" u="none" strike="noStrike" cap="all" spc="54" baseline="0">
          <a:ln>
            <a:noFill/>
          </a:ln>
          <a:solidFill>
            <a:srgbClr val="000000"/>
          </a:solidFill>
          <a:uFillTx/>
          <a:latin typeface="微软雅黑" panose="020B0503020204020204" pitchFamily="34" charset="-122"/>
          <a:ea typeface="微软雅黑" panose="020B0503020204020204" pitchFamily="34" charset="-122"/>
          <a:cs typeface="微软雅黑" panose="020B0503020204020204" pitchFamily="34" charset="-122"/>
          <a:sym typeface="Montserrat-Bold"/>
        </a:defRPr>
      </a:lvl3pPr>
      <a:lvl4pPr marL="0" marR="0" indent="249555" algn="l" defTabSz="300355" rtl="0" latinLnBrk="0">
        <a:lnSpc>
          <a:spcPct val="90000"/>
        </a:lnSpc>
        <a:spcBef>
          <a:spcPts val="0"/>
        </a:spcBef>
        <a:spcAft>
          <a:spcPts val="0"/>
        </a:spcAft>
        <a:buClrTx/>
        <a:buSzTx/>
        <a:buFontTx/>
        <a:buNone/>
        <a:defRPr sz="1820" b="0" i="0" u="none" strike="noStrike" cap="all" spc="54" baseline="0">
          <a:ln>
            <a:noFill/>
          </a:ln>
          <a:solidFill>
            <a:srgbClr val="000000"/>
          </a:solidFill>
          <a:uFillTx/>
          <a:latin typeface="微软雅黑" panose="020B0503020204020204" pitchFamily="34" charset="-122"/>
          <a:ea typeface="微软雅黑" panose="020B0503020204020204" pitchFamily="34" charset="-122"/>
          <a:cs typeface="微软雅黑" panose="020B0503020204020204" pitchFamily="34" charset="-122"/>
          <a:sym typeface="Montserrat-Bold"/>
        </a:defRPr>
      </a:lvl4pPr>
      <a:lvl5pPr marL="0" marR="0" indent="332740" algn="l" defTabSz="300355" rtl="0" latinLnBrk="0">
        <a:lnSpc>
          <a:spcPct val="90000"/>
        </a:lnSpc>
        <a:spcBef>
          <a:spcPts val="0"/>
        </a:spcBef>
        <a:spcAft>
          <a:spcPts val="0"/>
        </a:spcAft>
        <a:buClrTx/>
        <a:buSzTx/>
        <a:buFontTx/>
        <a:buNone/>
        <a:defRPr sz="1820" b="0" i="0" u="none" strike="noStrike" cap="all" spc="54" baseline="0">
          <a:ln>
            <a:noFill/>
          </a:ln>
          <a:solidFill>
            <a:srgbClr val="000000"/>
          </a:solidFill>
          <a:uFillTx/>
          <a:latin typeface="微软雅黑" panose="020B0503020204020204" pitchFamily="34" charset="-122"/>
          <a:ea typeface="微软雅黑" panose="020B0503020204020204" pitchFamily="34" charset="-122"/>
          <a:cs typeface="微软雅黑" panose="020B0503020204020204" pitchFamily="34" charset="-122"/>
          <a:sym typeface="Montserrat-Bold"/>
        </a:defRPr>
      </a:lvl5pPr>
      <a:lvl6pPr marL="0" marR="0" indent="415290" algn="l" defTabSz="300355" rtl="0" latinLnBrk="0">
        <a:lnSpc>
          <a:spcPct val="90000"/>
        </a:lnSpc>
        <a:spcBef>
          <a:spcPts val="0"/>
        </a:spcBef>
        <a:spcAft>
          <a:spcPts val="0"/>
        </a:spcAft>
        <a:buClrTx/>
        <a:buSzTx/>
        <a:buFontTx/>
        <a:buNone/>
        <a:defRPr sz="1820" b="0" i="0" u="none" strike="noStrike" cap="all" spc="54" baseline="0">
          <a:ln>
            <a:noFill/>
          </a:ln>
          <a:solidFill>
            <a:srgbClr val="000000"/>
          </a:solidFill>
          <a:uFillTx/>
          <a:latin typeface="+mn-lt"/>
          <a:ea typeface="+mn-ea"/>
          <a:cs typeface="+mn-cs"/>
          <a:sym typeface="Montserrat-Bold"/>
        </a:defRPr>
      </a:lvl6pPr>
      <a:lvl7pPr marL="0" marR="0" indent="498475" algn="l" defTabSz="300355" rtl="0" latinLnBrk="0">
        <a:lnSpc>
          <a:spcPct val="90000"/>
        </a:lnSpc>
        <a:spcBef>
          <a:spcPts val="0"/>
        </a:spcBef>
        <a:spcAft>
          <a:spcPts val="0"/>
        </a:spcAft>
        <a:buClrTx/>
        <a:buSzTx/>
        <a:buFontTx/>
        <a:buNone/>
        <a:defRPr sz="1820" b="0" i="0" u="none" strike="noStrike" cap="all" spc="54" baseline="0">
          <a:ln>
            <a:noFill/>
          </a:ln>
          <a:solidFill>
            <a:srgbClr val="000000"/>
          </a:solidFill>
          <a:uFillTx/>
          <a:latin typeface="+mn-lt"/>
          <a:ea typeface="+mn-ea"/>
          <a:cs typeface="+mn-cs"/>
          <a:sym typeface="Montserrat-Bold"/>
        </a:defRPr>
      </a:lvl7pPr>
      <a:lvl8pPr marL="0" marR="0" indent="581660" algn="l" defTabSz="300355" rtl="0" latinLnBrk="0">
        <a:lnSpc>
          <a:spcPct val="90000"/>
        </a:lnSpc>
        <a:spcBef>
          <a:spcPts val="0"/>
        </a:spcBef>
        <a:spcAft>
          <a:spcPts val="0"/>
        </a:spcAft>
        <a:buClrTx/>
        <a:buSzTx/>
        <a:buFontTx/>
        <a:buNone/>
        <a:defRPr sz="1820" b="0" i="0" u="none" strike="noStrike" cap="all" spc="54" baseline="0">
          <a:ln>
            <a:noFill/>
          </a:ln>
          <a:solidFill>
            <a:srgbClr val="000000"/>
          </a:solidFill>
          <a:uFillTx/>
          <a:latin typeface="+mn-lt"/>
          <a:ea typeface="+mn-ea"/>
          <a:cs typeface="+mn-cs"/>
          <a:sym typeface="Montserrat-Bold"/>
        </a:defRPr>
      </a:lvl8pPr>
      <a:lvl9pPr marL="0" marR="0" indent="664845" algn="l" defTabSz="300355" rtl="0" latinLnBrk="0">
        <a:lnSpc>
          <a:spcPct val="90000"/>
        </a:lnSpc>
        <a:spcBef>
          <a:spcPts val="0"/>
        </a:spcBef>
        <a:spcAft>
          <a:spcPts val="0"/>
        </a:spcAft>
        <a:buClrTx/>
        <a:buSzTx/>
        <a:buFontTx/>
        <a:buNone/>
        <a:defRPr sz="1820" b="0" i="0" u="none" strike="noStrike" cap="all" spc="54" baseline="0">
          <a:ln>
            <a:noFill/>
          </a:ln>
          <a:solidFill>
            <a:srgbClr val="000000"/>
          </a:solidFill>
          <a:uFillTx/>
          <a:latin typeface="+mn-lt"/>
          <a:ea typeface="+mn-ea"/>
          <a:cs typeface="+mn-cs"/>
          <a:sym typeface="Montserrat-Bold"/>
        </a:defRPr>
      </a:lvl9pPr>
    </p:bodyStyle>
    <p:otherStyle>
      <a:lvl1pPr marL="0" marR="0" indent="0" algn="ctr" defTabSz="300355" latinLnBrk="0">
        <a:lnSpc>
          <a:spcPct val="100000"/>
        </a:lnSpc>
        <a:spcBef>
          <a:spcPts val="0"/>
        </a:spcBef>
        <a:spcAft>
          <a:spcPts val="0"/>
        </a:spcAft>
        <a:buClrTx/>
        <a:buSzTx/>
        <a:buFontTx/>
        <a:buNone/>
        <a:defRPr sz="1090" b="0" i="0" u="none" strike="noStrike" cap="none" spc="0" baseline="0">
          <a:ln>
            <a:noFill/>
          </a:ln>
          <a:solidFill>
            <a:schemeClr val="tx1"/>
          </a:solidFill>
          <a:uFillTx/>
          <a:latin typeface="+mn-lt"/>
          <a:ea typeface="+mn-ea"/>
          <a:cs typeface="+mn-cs"/>
          <a:sym typeface="Montserrat-Bold"/>
        </a:defRPr>
      </a:lvl1pPr>
      <a:lvl2pPr marL="0" marR="0" indent="83185" algn="ctr" defTabSz="300355" latinLnBrk="0">
        <a:lnSpc>
          <a:spcPct val="100000"/>
        </a:lnSpc>
        <a:spcBef>
          <a:spcPts val="0"/>
        </a:spcBef>
        <a:spcAft>
          <a:spcPts val="0"/>
        </a:spcAft>
        <a:buClrTx/>
        <a:buSzTx/>
        <a:buFontTx/>
        <a:buNone/>
        <a:defRPr sz="1090" b="0" i="0" u="none" strike="noStrike" cap="none" spc="0" baseline="0">
          <a:ln>
            <a:noFill/>
          </a:ln>
          <a:solidFill>
            <a:schemeClr val="tx1"/>
          </a:solidFill>
          <a:uFillTx/>
          <a:latin typeface="+mn-lt"/>
          <a:ea typeface="+mn-ea"/>
          <a:cs typeface="+mn-cs"/>
          <a:sym typeface="Montserrat-Bold"/>
        </a:defRPr>
      </a:lvl2pPr>
      <a:lvl3pPr marL="0" marR="0" indent="166370" algn="ctr" defTabSz="300355" latinLnBrk="0">
        <a:lnSpc>
          <a:spcPct val="100000"/>
        </a:lnSpc>
        <a:spcBef>
          <a:spcPts val="0"/>
        </a:spcBef>
        <a:spcAft>
          <a:spcPts val="0"/>
        </a:spcAft>
        <a:buClrTx/>
        <a:buSzTx/>
        <a:buFontTx/>
        <a:buNone/>
        <a:defRPr sz="1090" b="0" i="0" u="none" strike="noStrike" cap="none" spc="0" baseline="0">
          <a:ln>
            <a:noFill/>
          </a:ln>
          <a:solidFill>
            <a:schemeClr val="tx1"/>
          </a:solidFill>
          <a:uFillTx/>
          <a:latin typeface="+mn-lt"/>
          <a:ea typeface="+mn-ea"/>
          <a:cs typeface="+mn-cs"/>
          <a:sym typeface="Montserrat-Bold"/>
        </a:defRPr>
      </a:lvl3pPr>
      <a:lvl4pPr marL="0" marR="0" indent="249555" algn="ctr" defTabSz="300355" latinLnBrk="0">
        <a:lnSpc>
          <a:spcPct val="100000"/>
        </a:lnSpc>
        <a:spcBef>
          <a:spcPts val="0"/>
        </a:spcBef>
        <a:spcAft>
          <a:spcPts val="0"/>
        </a:spcAft>
        <a:buClrTx/>
        <a:buSzTx/>
        <a:buFontTx/>
        <a:buNone/>
        <a:defRPr sz="1090" b="0" i="0" u="none" strike="noStrike" cap="none" spc="0" baseline="0">
          <a:ln>
            <a:noFill/>
          </a:ln>
          <a:solidFill>
            <a:schemeClr val="tx1"/>
          </a:solidFill>
          <a:uFillTx/>
          <a:latin typeface="+mn-lt"/>
          <a:ea typeface="+mn-ea"/>
          <a:cs typeface="+mn-cs"/>
          <a:sym typeface="Montserrat-Bold"/>
        </a:defRPr>
      </a:lvl4pPr>
      <a:lvl5pPr marL="0" marR="0" indent="332740" algn="ctr" defTabSz="300355" latinLnBrk="0">
        <a:lnSpc>
          <a:spcPct val="100000"/>
        </a:lnSpc>
        <a:spcBef>
          <a:spcPts val="0"/>
        </a:spcBef>
        <a:spcAft>
          <a:spcPts val="0"/>
        </a:spcAft>
        <a:buClrTx/>
        <a:buSzTx/>
        <a:buFontTx/>
        <a:buNone/>
        <a:defRPr sz="1090" b="0" i="0" u="none" strike="noStrike" cap="none" spc="0" baseline="0">
          <a:ln>
            <a:noFill/>
          </a:ln>
          <a:solidFill>
            <a:schemeClr val="tx1"/>
          </a:solidFill>
          <a:uFillTx/>
          <a:latin typeface="+mn-lt"/>
          <a:ea typeface="+mn-ea"/>
          <a:cs typeface="+mn-cs"/>
          <a:sym typeface="Montserrat-Bold"/>
        </a:defRPr>
      </a:lvl5pPr>
      <a:lvl6pPr marL="0" marR="0" indent="415290" algn="ctr" defTabSz="300355" latinLnBrk="0">
        <a:lnSpc>
          <a:spcPct val="100000"/>
        </a:lnSpc>
        <a:spcBef>
          <a:spcPts val="0"/>
        </a:spcBef>
        <a:spcAft>
          <a:spcPts val="0"/>
        </a:spcAft>
        <a:buClrTx/>
        <a:buSzTx/>
        <a:buFontTx/>
        <a:buNone/>
        <a:defRPr sz="1090" b="0" i="0" u="none" strike="noStrike" cap="none" spc="0" baseline="0">
          <a:ln>
            <a:noFill/>
          </a:ln>
          <a:solidFill>
            <a:schemeClr val="tx1"/>
          </a:solidFill>
          <a:uFillTx/>
          <a:latin typeface="+mn-lt"/>
          <a:ea typeface="+mn-ea"/>
          <a:cs typeface="+mn-cs"/>
          <a:sym typeface="Montserrat-Bold"/>
        </a:defRPr>
      </a:lvl6pPr>
      <a:lvl7pPr marL="0" marR="0" indent="498475" algn="ctr" defTabSz="300355" latinLnBrk="0">
        <a:lnSpc>
          <a:spcPct val="100000"/>
        </a:lnSpc>
        <a:spcBef>
          <a:spcPts val="0"/>
        </a:spcBef>
        <a:spcAft>
          <a:spcPts val="0"/>
        </a:spcAft>
        <a:buClrTx/>
        <a:buSzTx/>
        <a:buFontTx/>
        <a:buNone/>
        <a:defRPr sz="1090" b="0" i="0" u="none" strike="noStrike" cap="none" spc="0" baseline="0">
          <a:ln>
            <a:noFill/>
          </a:ln>
          <a:solidFill>
            <a:schemeClr val="tx1"/>
          </a:solidFill>
          <a:uFillTx/>
          <a:latin typeface="+mn-lt"/>
          <a:ea typeface="+mn-ea"/>
          <a:cs typeface="+mn-cs"/>
          <a:sym typeface="Montserrat-Bold"/>
        </a:defRPr>
      </a:lvl7pPr>
      <a:lvl8pPr marL="0" marR="0" indent="581660" algn="ctr" defTabSz="300355" latinLnBrk="0">
        <a:lnSpc>
          <a:spcPct val="100000"/>
        </a:lnSpc>
        <a:spcBef>
          <a:spcPts val="0"/>
        </a:spcBef>
        <a:spcAft>
          <a:spcPts val="0"/>
        </a:spcAft>
        <a:buClrTx/>
        <a:buSzTx/>
        <a:buFontTx/>
        <a:buNone/>
        <a:defRPr sz="1090" b="0" i="0" u="none" strike="noStrike" cap="none" spc="0" baseline="0">
          <a:ln>
            <a:noFill/>
          </a:ln>
          <a:solidFill>
            <a:schemeClr val="tx1"/>
          </a:solidFill>
          <a:uFillTx/>
          <a:latin typeface="+mn-lt"/>
          <a:ea typeface="+mn-ea"/>
          <a:cs typeface="+mn-cs"/>
          <a:sym typeface="Montserrat-Bold"/>
        </a:defRPr>
      </a:lvl8pPr>
      <a:lvl9pPr marL="0" marR="0" indent="664845" algn="ctr" defTabSz="300355" latinLnBrk="0">
        <a:lnSpc>
          <a:spcPct val="100000"/>
        </a:lnSpc>
        <a:spcBef>
          <a:spcPts val="0"/>
        </a:spcBef>
        <a:spcAft>
          <a:spcPts val="0"/>
        </a:spcAft>
        <a:buClrTx/>
        <a:buSzTx/>
        <a:buFontTx/>
        <a:buNone/>
        <a:defRPr sz="1090" b="0" i="0" u="none" strike="noStrike" cap="none" spc="0" baseline="0">
          <a:ln>
            <a:noFill/>
          </a:ln>
          <a:solidFill>
            <a:schemeClr val="tx1"/>
          </a:solidFill>
          <a:uFillTx/>
          <a:latin typeface="+mn-lt"/>
          <a:ea typeface="+mn-ea"/>
          <a:cs typeface="+mn-cs"/>
          <a:sym typeface="Montserrat-Bold"/>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69924" y="1"/>
            <a:ext cx="10850563" cy="1028699"/>
          </a:xfrm>
          <a:prstGeom prst="rect">
            <a:avLst/>
          </a:prstGeom>
        </p:spPr>
        <p:txBody>
          <a:bodyPr vert="horz" lIns="91440" tIns="45720" rIns="91440" bIns="45720" rtlCol="0" anchor="b">
            <a:normAutofit/>
          </a:bodyPr>
          <a:lstStyle/>
          <a:p>
            <a:r>
              <a:rPr lang="en-US" altLang="zh-CN" dirty="0"/>
              <a:t>Click to edit Master title style</a:t>
            </a:r>
            <a:endParaRPr lang="zh-CN" altLang="en-US" dirty="0"/>
          </a:p>
        </p:txBody>
      </p:sp>
      <p:sp>
        <p:nvSpPr>
          <p:cNvPr id="3" name="文本占位符 2"/>
          <p:cNvSpPr>
            <a:spLocks noGrp="1"/>
          </p:cNvSpPr>
          <p:nvPr>
            <p:ph type="body" idx="1"/>
          </p:nvPr>
        </p:nvSpPr>
        <p:spPr>
          <a:xfrm>
            <a:off x="669924" y="1123950"/>
            <a:ext cx="10850563" cy="501967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zh-CN" altLang="en-US" dirty="0"/>
          </a:p>
        </p:txBody>
      </p:sp>
      <p:cxnSp>
        <p:nvCxnSpPr>
          <p:cNvPr id="7" name="直接连接符 6"/>
          <p:cNvCxnSpPr/>
          <p:nvPr/>
        </p:nvCxnSpPr>
        <p:spPr>
          <a:xfrm>
            <a:off x="669924" y="1028700"/>
            <a:ext cx="10850563"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日期占位符 7">
            <a:extLst>
              <a:ext uri="{FF2B5EF4-FFF2-40B4-BE49-F238E27FC236}">
                <a16:creationId xmlns:a16="http://schemas.microsoft.com/office/drawing/2014/main" id="{04388434-9949-479C-A9C3-67A953F6A939}"/>
              </a:ext>
            </a:extLst>
          </p:cNvPr>
          <p:cNvSpPr>
            <a:spLocks noGrp="1"/>
          </p:cNvSpPr>
          <p:nvPr>
            <p:ph type="dt" sz="half" idx="2"/>
          </p:nvPr>
        </p:nvSpPr>
        <p:spPr>
          <a:xfrm>
            <a:off x="5401732" y="6240463"/>
            <a:ext cx="1388536" cy="206381"/>
          </a:xfrm>
          <a:prstGeom prst="rect">
            <a:avLst/>
          </a:prstGeom>
        </p:spPr>
        <p:txBody>
          <a:bodyPr vert="horz" lIns="91440" tIns="45720" rIns="91440" bIns="45720" rtlCol="0" anchor="ctr"/>
          <a:lstStyle>
            <a:lvl1pPr algn="ctr">
              <a:defRPr sz="1000">
                <a:solidFill>
                  <a:schemeClr val="tx1">
                    <a:lumMod val="50000"/>
                    <a:lumOff val="50000"/>
                  </a:schemeClr>
                </a:solidFill>
              </a:defRPr>
            </a:lvl1pPr>
          </a:lstStyle>
          <a:p>
            <a:pPr fontAlgn="auto">
              <a:spcBef>
                <a:spcPts val="0"/>
              </a:spcBef>
              <a:spcAft>
                <a:spcPts val="0"/>
              </a:spcAft>
            </a:pPr>
            <a:endParaRPr lang="zh-CN" altLang="en-US">
              <a:solidFill>
                <a:srgbClr val="000000">
                  <a:lumMod val="50000"/>
                  <a:lumOff val="50000"/>
                </a:srgbClr>
              </a:solidFill>
              <a:latin typeface="Arial"/>
              <a:ea typeface="微软雅黑"/>
            </a:endParaRPr>
          </a:p>
        </p:txBody>
      </p:sp>
      <p:sp>
        <p:nvSpPr>
          <p:cNvPr id="9" name="页脚占位符 8">
            <a:extLst>
              <a:ext uri="{FF2B5EF4-FFF2-40B4-BE49-F238E27FC236}">
                <a16:creationId xmlns:a16="http://schemas.microsoft.com/office/drawing/2014/main" id="{50A5656E-7A33-4865-A262-1F96263BAA16}"/>
              </a:ext>
            </a:extLst>
          </p:cNvPr>
          <p:cNvSpPr>
            <a:spLocks noGrp="1"/>
          </p:cNvSpPr>
          <p:nvPr>
            <p:ph type="ftr" sz="quarter" idx="3"/>
          </p:nvPr>
        </p:nvSpPr>
        <p:spPr>
          <a:xfrm>
            <a:off x="669924" y="6240463"/>
            <a:ext cx="4140201" cy="206381"/>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pPr fontAlgn="auto">
              <a:spcBef>
                <a:spcPts val="0"/>
              </a:spcBef>
              <a:spcAft>
                <a:spcPts val="0"/>
              </a:spcAft>
            </a:pPr>
            <a:endParaRPr lang="zh-CN" altLang="en-US" dirty="0">
              <a:solidFill>
                <a:srgbClr val="000000">
                  <a:lumMod val="50000"/>
                  <a:lumOff val="50000"/>
                </a:srgbClr>
              </a:solidFill>
              <a:latin typeface="Arial"/>
              <a:ea typeface="微软雅黑"/>
            </a:endParaRPr>
          </a:p>
        </p:txBody>
      </p:sp>
      <p:sp>
        <p:nvSpPr>
          <p:cNvPr id="10" name="灯片编号占位符 9">
            <a:extLst>
              <a:ext uri="{FF2B5EF4-FFF2-40B4-BE49-F238E27FC236}">
                <a16:creationId xmlns:a16="http://schemas.microsoft.com/office/drawing/2014/main" id="{5BF52F79-380E-4278-8B67-588AFE5840F9}"/>
              </a:ext>
            </a:extLst>
          </p:cNvPr>
          <p:cNvSpPr>
            <a:spLocks noGrp="1"/>
          </p:cNvSpPr>
          <p:nvPr>
            <p:ph type="sldNum" sz="quarter" idx="4"/>
          </p:nvPr>
        </p:nvSpPr>
        <p:spPr>
          <a:xfrm>
            <a:off x="8610599" y="6240463"/>
            <a:ext cx="2909888" cy="206381"/>
          </a:xfrm>
          <a:prstGeom prst="rect">
            <a:avLst/>
          </a:prstGeom>
        </p:spPr>
        <p:txBody>
          <a:bodyPr vert="horz" lIns="91440" tIns="45720" rIns="91440" bIns="45720" rtlCol="0" anchor="ctr"/>
          <a:lstStyle>
            <a:lvl1pPr algn="r">
              <a:defRPr sz="1000">
                <a:solidFill>
                  <a:schemeClr val="tx1">
                    <a:lumMod val="50000"/>
                    <a:lumOff val="50000"/>
                  </a:schemeClr>
                </a:solidFill>
              </a:defRPr>
            </a:lvl1pPr>
          </a:lstStyle>
          <a:p>
            <a:pPr fontAlgn="auto">
              <a:spcBef>
                <a:spcPts val="0"/>
              </a:spcBef>
              <a:spcAft>
                <a:spcPts val="0"/>
              </a:spcAft>
            </a:pPr>
            <a:fld id="{5DD3DB80-B894-403A-B48E-6FDC1A72010E}" type="slidenum">
              <a:rPr lang="zh-CN" altLang="en-US" smtClean="0">
                <a:solidFill>
                  <a:srgbClr val="000000">
                    <a:lumMod val="50000"/>
                    <a:lumOff val="50000"/>
                  </a:srgbClr>
                </a:solidFill>
                <a:latin typeface="Arial"/>
                <a:ea typeface="微软雅黑"/>
              </a:rPr>
              <a:pPr fontAlgn="auto">
                <a:spcBef>
                  <a:spcPts val="0"/>
                </a:spcBef>
                <a:spcAft>
                  <a:spcPts val="0"/>
                </a:spcAft>
              </a:pPr>
              <a:t>‹#›</a:t>
            </a:fld>
            <a:endParaRPr lang="zh-CN" altLang="en-US">
              <a:solidFill>
                <a:srgbClr val="000000">
                  <a:lumMod val="50000"/>
                  <a:lumOff val="50000"/>
                </a:srgbClr>
              </a:solidFill>
              <a:latin typeface="Arial"/>
              <a:ea typeface="微软雅黑"/>
            </a:endParaRPr>
          </a:p>
        </p:txBody>
      </p:sp>
    </p:spTree>
    <p:extLst>
      <p:ext uri="{BB962C8B-B14F-4D97-AF65-F5344CB8AC3E}">
        <p14:creationId xmlns:p14="http://schemas.microsoft.com/office/powerpoint/2010/main" val="822360109"/>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Lst>
  <p:hf hdr="0" ftr="0" dt="0"/>
  <p:txStyles>
    <p:titleStyle>
      <a:lvl1pPr algn="l" defTabSz="914354"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22" userDrawn="1">
          <p15:clr>
            <a:srgbClr val="F26B43"/>
          </p15:clr>
        </p15:guide>
        <p15:guide id="2" pos="7257" userDrawn="1">
          <p15:clr>
            <a:srgbClr val="F26B43"/>
          </p15:clr>
        </p15:guide>
        <p15:guide id="3" orient="horz" pos="648" userDrawn="1">
          <p15:clr>
            <a:srgbClr val="F26B43"/>
          </p15:clr>
        </p15:guide>
        <p15:guide id="4" orient="horz" pos="712" userDrawn="1">
          <p15:clr>
            <a:srgbClr val="F26B43"/>
          </p15:clr>
        </p15:guide>
        <p15:guide id="5" orient="horz" pos="3931" userDrawn="1">
          <p15:clr>
            <a:srgbClr val="F26B43"/>
          </p15:clr>
        </p15:guide>
        <p15:guide id="6" orient="horz" pos="3866"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4" name="îSlîḓé">
            <a:extLst>
              <a:ext uri="{FF2B5EF4-FFF2-40B4-BE49-F238E27FC236}">
                <a16:creationId xmlns:a16="http://schemas.microsoft.com/office/drawing/2014/main" id="{42C45462-32AE-444B-87DC-8520C1B89B9A}"/>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 name="标题占位符 1"/>
          <p:cNvSpPr>
            <a:spLocks noGrp="1"/>
          </p:cNvSpPr>
          <p:nvPr>
            <p:ph type="title"/>
          </p:nvPr>
        </p:nvSpPr>
        <p:spPr>
          <a:xfrm>
            <a:off x="669924" y="1"/>
            <a:ext cx="10850563" cy="1028699"/>
          </a:xfrm>
          <a:prstGeom prst="rect">
            <a:avLst/>
          </a:prstGeom>
        </p:spPr>
        <p:txBody>
          <a:bodyPr vert="horz" lIns="91440" tIns="45720" rIns="91440" bIns="45720" rtlCol="0" anchor="b">
            <a:normAutofit/>
          </a:bodyPr>
          <a:lstStyle/>
          <a:p>
            <a:r>
              <a:rPr lang="zh-CN" altLang="en-US" dirty="0"/>
              <a:t>单击此处编辑母版标题样式</a:t>
            </a:r>
          </a:p>
        </p:txBody>
      </p:sp>
      <p:sp>
        <p:nvSpPr>
          <p:cNvPr id="3" name="文本占位符 2"/>
          <p:cNvSpPr>
            <a:spLocks noGrp="1"/>
          </p:cNvSpPr>
          <p:nvPr>
            <p:ph type="body" idx="1"/>
          </p:nvPr>
        </p:nvSpPr>
        <p:spPr>
          <a:xfrm>
            <a:off x="669924" y="1123950"/>
            <a:ext cx="10850563" cy="5019675"/>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8" name="日期占位符 7">
            <a:extLst>
              <a:ext uri="{FF2B5EF4-FFF2-40B4-BE49-F238E27FC236}">
                <a16:creationId xmlns:a16="http://schemas.microsoft.com/office/drawing/2014/main" id="{04388434-9949-479C-A9C3-67A953F6A939}"/>
              </a:ext>
            </a:extLst>
          </p:cNvPr>
          <p:cNvSpPr>
            <a:spLocks noGrp="1"/>
          </p:cNvSpPr>
          <p:nvPr>
            <p:ph type="dt" sz="half" idx="2"/>
          </p:nvPr>
        </p:nvSpPr>
        <p:spPr>
          <a:xfrm>
            <a:off x="5401732" y="6240463"/>
            <a:ext cx="1388536" cy="206381"/>
          </a:xfrm>
          <a:prstGeom prst="rect">
            <a:avLst/>
          </a:prstGeom>
        </p:spPr>
        <p:txBody>
          <a:bodyPr vert="horz" lIns="91440" tIns="45720" rIns="91440" bIns="45720" rtlCol="0" anchor="ctr"/>
          <a:lstStyle>
            <a:lvl1pPr algn="ctr">
              <a:defRPr sz="1000">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srgbClr val="000000">
                  <a:lumMod val="50000"/>
                  <a:lumOff val="50000"/>
                </a:srgbClr>
              </a:solidFill>
              <a:effectLst/>
              <a:uLnTx/>
              <a:uFillTx/>
              <a:latin typeface="Arial"/>
              <a:ea typeface="微软雅黑"/>
              <a:cs typeface="+mn-cs"/>
            </a:endParaRPr>
          </a:p>
        </p:txBody>
      </p:sp>
      <p:sp>
        <p:nvSpPr>
          <p:cNvPr id="9" name="页脚占位符 8">
            <a:extLst>
              <a:ext uri="{FF2B5EF4-FFF2-40B4-BE49-F238E27FC236}">
                <a16:creationId xmlns:a16="http://schemas.microsoft.com/office/drawing/2014/main" id="{50A5656E-7A33-4865-A262-1F96263BAA16}"/>
              </a:ext>
            </a:extLst>
          </p:cNvPr>
          <p:cNvSpPr>
            <a:spLocks noGrp="1"/>
          </p:cNvSpPr>
          <p:nvPr>
            <p:ph type="ftr" sz="quarter" idx="3"/>
          </p:nvPr>
        </p:nvSpPr>
        <p:spPr>
          <a:xfrm>
            <a:off x="669924" y="6240463"/>
            <a:ext cx="4140201" cy="206381"/>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lumMod val="50000"/>
                  <a:lumOff val="50000"/>
                </a:srgbClr>
              </a:solidFill>
              <a:effectLst/>
              <a:uLnTx/>
              <a:uFillTx/>
              <a:latin typeface="Arial"/>
              <a:ea typeface="微软雅黑"/>
              <a:cs typeface="+mn-cs"/>
            </a:endParaRPr>
          </a:p>
        </p:txBody>
      </p:sp>
      <p:sp>
        <p:nvSpPr>
          <p:cNvPr id="10" name="灯片编号占位符 9">
            <a:extLst>
              <a:ext uri="{FF2B5EF4-FFF2-40B4-BE49-F238E27FC236}">
                <a16:creationId xmlns:a16="http://schemas.microsoft.com/office/drawing/2014/main" id="{5BF52F79-380E-4278-8B67-588AFE5840F9}"/>
              </a:ext>
            </a:extLst>
          </p:cNvPr>
          <p:cNvSpPr>
            <a:spLocks noGrp="1"/>
          </p:cNvSpPr>
          <p:nvPr>
            <p:ph type="sldNum" sz="quarter" idx="4"/>
          </p:nvPr>
        </p:nvSpPr>
        <p:spPr>
          <a:xfrm>
            <a:off x="8610599" y="6240463"/>
            <a:ext cx="2909888" cy="206381"/>
          </a:xfrm>
          <a:prstGeom prst="rect">
            <a:avLst/>
          </a:prstGeom>
        </p:spPr>
        <p:txBody>
          <a:bodyPr vert="horz" lIns="91440" tIns="45720" rIns="91440" bIns="45720" rtlCol="0" anchor="ctr"/>
          <a:lstStyle>
            <a:lvl1pPr algn="r">
              <a:defRPr sz="1000">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DD3DB80-B894-403A-B48E-6FDC1A72010E}" type="slidenum">
              <a:rPr kumimoji="0" lang="zh-CN" altLang="en-US" sz="1000" b="0" i="0" u="none" strike="noStrike" kern="1200" cap="none" spc="0" normalizeH="0" baseline="0" noProof="0" smtClean="0">
                <a:ln>
                  <a:noFill/>
                </a:ln>
                <a:solidFill>
                  <a:srgbClr val="000000">
                    <a:lumMod val="50000"/>
                    <a:lumOff val="50000"/>
                  </a:srgb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a:ln>
                <a:noFill/>
              </a:ln>
              <a:solidFill>
                <a:srgbClr val="000000">
                  <a:lumMod val="50000"/>
                  <a:lumOff val="50000"/>
                </a:srgbClr>
              </a:solidFill>
              <a:effectLst/>
              <a:uLnTx/>
              <a:uFillTx/>
              <a:latin typeface="Arial"/>
              <a:ea typeface="微软雅黑"/>
              <a:cs typeface="+mn-cs"/>
            </a:endParaRPr>
          </a:p>
        </p:txBody>
      </p:sp>
      <p:sp>
        <p:nvSpPr>
          <p:cNvPr id="12" name="îṧḻïďè">
            <a:extLst>
              <a:ext uri="{FF2B5EF4-FFF2-40B4-BE49-F238E27FC236}">
                <a16:creationId xmlns:a16="http://schemas.microsoft.com/office/drawing/2014/main" id="{DF3D6D10-EB36-42C2-9097-63AA84BC16ED}"/>
              </a:ext>
            </a:extLst>
          </p:cNvPr>
          <p:cNvSpPr/>
          <p:nvPr/>
        </p:nvSpPr>
        <p:spPr>
          <a:xfrm>
            <a:off x="228613" y="271483"/>
            <a:ext cx="882621" cy="882621"/>
          </a:xfrm>
          <a:prstGeom prst="ellipse">
            <a:avLst/>
          </a:prstGeom>
          <a:gradFill>
            <a:gsLst>
              <a:gs pos="11000">
                <a:srgbClr val="012CF7"/>
              </a:gs>
              <a:gs pos="100000">
                <a:srgbClr val="00CDDE"/>
              </a:gs>
            </a:gsLst>
            <a:lin ang="6600000" scaled="0"/>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2715036291"/>
      </p:ext>
    </p:extLst>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Lst>
  <p:hf hdr="0" ftr="0" dt="0"/>
  <p:txStyles>
    <p:titleStyle>
      <a:lvl1pPr algn="l" defTabSz="914354" rtl="0" eaLnBrk="1" latinLnBrk="0" hangingPunct="1">
        <a:lnSpc>
          <a:spcPct val="90000"/>
        </a:lnSpc>
        <a:spcBef>
          <a:spcPct val="0"/>
        </a:spcBef>
        <a:buNone/>
        <a:defRPr sz="2800" b="1" kern="1200">
          <a:solidFill>
            <a:schemeClr val="bg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1800" kern="1200">
          <a:solidFill>
            <a:schemeClr val="bg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2.xml"/><Relationship Id="rId7" Type="http://schemas.openxmlformats.org/officeDocument/2006/relationships/image" Target="../media/image13.jpeg"/><Relationship Id="rId2" Type="http://schemas.openxmlformats.org/officeDocument/2006/relationships/tags" Target="../tags/tag2.xml"/><Relationship Id="rId1" Type="http://schemas.openxmlformats.org/officeDocument/2006/relationships/themeOverride" Target="../theme/themeOverride1.xml"/><Relationship Id="rId6" Type="http://schemas.openxmlformats.org/officeDocument/2006/relationships/image" Target="../media/image12.emf"/><Relationship Id="rId5" Type="http://schemas.openxmlformats.org/officeDocument/2006/relationships/oleObject" Target="../embeddings/oleObject1.bin"/><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0.png"/><Relationship Id="rId3" Type="http://schemas.openxmlformats.org/officeDocument/2006/relationships/notesSlide" Target="../notesSlides/notesSlide3.xml"/><Relationship Id="rId7" Type="http://schemas.openxmlformats.org/officeDocument/2006/relationships/image" Target="../media/image45.png"/><Relationship Id="rId12" Type="http://schemas.openxmlformats.org/officeDocument/2006/relationships/image" Target="../media/image49.png"/><Relationship Id="rId2" Type="http://schemas.openxmlformats.org/officeDocument/2006/relationships/slideLayout" Target="../slideLayouts/slideLayout16.xml"/><Relationship Id="rId1" Type="http://schemas.openxmlformats.org/officeDocument/2006/relationships/tags" Target="../tags/tag11.xml"/><Relationship Id="rId6" Type="http://schemas.openxmlformats.org/officeDocument/2006/relationships/image" Target="../media/image440.png"/><Relationship Id="rId11" Type="http://schemas.openxmlformats.org/officeDocument/2006/relationships/image" Target="../media/image450.png"/><Relationship Id="rId5" Type="http://schemas.openxmlformats.org/officeDocument/2006/relationships/image" Target="../media/image44.png"/><Relationship Id="rId15" Type="http://schemas.openxmlformats.org/officeDocument/2006/relationships/image" Target="../media/image14.png"/><Relationship Id="rId10" Type="http://schemas.openxmlformats.org/officeDocument/2006/relationships/image" Target="../media/image48.png"/><Relationship Id="rId4" Type="http://schemas.openxmlformats.org/officeDocument/2006/relationships/image" Target="../media/image33.png"/><Relationship Id="rId9" Type="http://schemas.openxmlformats.org/officeDocument/2006/relationships/image" Target="../media/image47.png"/><Relationship Id="rId14" Type="http://schemas.openxmlformats.org/officeDocument/2006/relationships/image" Target="../media/image15.jpeg"/></Relationships>
</file>

<file path=ppt/slides/_rels/slide11.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480.png"/><Relationship Id="rId7" Type="http://schemas.openxmlformats.org/officeDocument/2006/relationships/image" Target="../media/image520.png"/><Relationship Id="rId2" Type="http://schemas.openxmlformats.org/officeDocument/2006/relationships/slideLayout" Target="../slideLayouts/slideLayout16.xml"/><Relationship Id="rId1" Type="http://schemas.openxmlformats.org/officeDocument/2006/relationships/tags" Target="../tags/tag1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530.png"/><Relationship Id="rId2" Type="http://schemas.openxmlformats.org/officeDocument/2006/relationships/slideLayout" Target="../slideLayouts/slideLayout16.xml"/><Relationship Id="rId1" Type="http://schemas.openxmlformats.org/officeDocument/2006/relationships/tags" Target="../tags/tag13.xml"/><Relationship Id="rId5" Type="http://schemas.openxmlformats.org/officeDocument/2006/relationships/image" Target="../media/image14.pn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16.xml"/><Relationship Id="rId1" Type="http://schemas.openxmlformats.org/officeDocument/2006/relationships/tags" Target="../tags/tag14.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16.xml"/><Relationship Id="rId1" Type="http://schemas.openxmlformats.org/officeDocument/2006/relationships/tags" Target="../tags/tag15.xml"/><Relationship Id="rId6" Type="http://schemas.openxmlformats.org/officeDocument/2006/relationships/image" Target="../media/image14.png"/><Relationship Id="rId5" Type="http://schemas.openxmlformats.org/officeDocument/2006/relationships/image" Target="../media/image15.jpeg"/><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16.xml"/><Relationship Id="rId1" Type="http://schemas.openxmlformats.org/officeDocument/2006/relationships/tags" Target="../tags/tag16.xml"/><Relationship Id="rId6" Type="http://schemas.openxmlformats.org/officeDocument/2006/relationships/image" Target="../media/image14.png"/><Relationship Id="rId5" Type="http://schemas.openxmlformats.org/officeDocument/2006/relationships/image" Target="../media/image15.jpeg"/><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8.png"/><Relationship Id="rId7" Type="http://schemas.openxmlformats.org/officeDocument/2006/relationships/image" Target="../media/image15.jpeg"/><Relationship Id="rId2" Type="http://schemas.openxmlformats.org/officeDocument/2006/relationships/slideLayout" Target="../slideLayouts/slideLayout16.xml"/><Relationship Id="rId1" Type="http://schemas.openxmlformats.org/officeDocument/2006/relationships/tags" Target="../tags/tag17.xml"/><Relationship Id="rId6" Type="http://schemas.openxmlformats.org/officeDocument/2006/relationships/image" Target="../media/image590.png"/><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16.xml"/><Relationship Id="rId1" Type="http://schemas.openxmlformats.org/officeDocument/2006/relationships/tags" Target="../tags/tag18.xml"/><Relationship Id="rId6" Type="http://schemas.openxmlformats.org/officeDocument/2006/relationships/image" Target="../media/image14.png"/><Relationship Id="rId5" Type="http://schemas.openxmlformats.org/officeDocument/2006/relationships/image" Target="../media/image15.jpeg"/><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8" Type="http://schemas.openxmlformats.org/officeDocument/2006/relationships/image" Target="../media/image14.png"/><Relationship Id="rId7" Type="http://schemas.openxmlformats.org/officeDocument/2006/relationships/image" Target="../media/image15.jpeg"/><Relationship Id="rId2" Type="http://schemas.openxmlformats.org/officeDocument/2006/relationships/slideLayout" Target="../slideLayouts/slideLayout16.xml"/><Relationship Id="rId1" Type="http://schemas.openxmlformats.org/officeDocument/2006/relationships/tags" Target="../tags/tag19.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4.png"/><Relationship Id="rId2" Type="http://schemas.openxmlformats.org/officeDocument/2006/relationships/slideLayout" Target="../slideLayouts/slideLayout16.xml"/><Relationship Id="rId1" Type="http://schemas.openxmlformats.org/officeDocument/2006/relationships/tags" Target="../tags/tag20.xml"/><Relationship Id="rId6" Type="http://schemas.openxmlformats.org/officeDocument/2006/relationships/image" Target="../media/image15.jpeg"/><Relationship Id="rId5" Type="http://schemas.openxmlformats.org/officeDocument/2006/relationships/image" Target="../media/image66.png"/><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tags" Target="../tags/tag3.xml"/><Relationship Id="rId1" Type="http://schemas.openxmlformats.org/officeDocument/2006/relationships/themeOverride" Target="../theme/themeOverride2.xml"/><Relationship Id="rId5" Type="http://schemas.openxmlformats.org/officeDocument/2006/relationships/image" Target="../media/image14.png"/><Relationship Id="rId4" Type="http://schemas.openxmlformats.org/officeDocument/2006/relationships/image" Target="../media/image15.jpeg"/></Relationships>
</file>

<file path=ppt/slides/_rels/slide2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67.png"/><Relationship Id="rId7" Type="http://schemas.openxmlformats.org/officeDocument/2006/relationships/image" Target="../media/image15.jpeg"/><Relationship Id="rId2" Type="http://schemas.openxmlformats.org/officeDocument/2006/relationships/slideLayout" Target="../slideLayouts/slideLayout16.xml"/><Relationship Id="rId1" Type="http://schemas.openxmlformats.org/officeDocument/2006/relationships/tags" Target="../tags/tag21.xml"/><Relationship Id="rId6" Type="http://schemas.openxmlformats.org/officeDocument/2006/relationships/image" Target="../media/image69.png"/><Relationship Id="rId5" Type="http://schemas.openxmlformats.org/officeDocument/2006/relationships/image" Target="../media/image68.png"/></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16.xml"/><Relationship Id="rId1" Type="http://schemas.openxmlformats.org/officeDocument/2006/relationships/tags" Target="../tags/tag22.xml"/><Relationship Id="rId6" Type="http://schemas.openxmlformats.org/officeDocument/2006/relationships/image" Target="../media/image14.png"/><Relationship Id="rId5" Type="http://schemas.openxmlformats.org/officeDocument/2006/relationships/image" Target="../media/image15.jpeg"/><Relationship Id="rId4" Type="http://schemas.openxmlformats.org/officeDocument/2006/relationships/image" Target="../media/image71.png"/></Relationships>
</file>

<file path=ppt/slides/_rels/slide2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72.png"/><Relationship Id="rId7" Type="http://schemas.openxmlformats.org/officeDocument/2006/relationships/image" Target="../media/image15.jpeg"/><Relationship Id="rId2" Type="http://schemas.openxmlformats.org/officeDocument/2006/relationships/slideLayout" Target="../slideLayouts/slideLayout16.xml"/><Relationship Id="rId1" Type="http://schemas.openxmlformats.org/officeDocument/2006/relationships/tags" Target="../tags/tag23.xml"/><Relationship Id="rId6" Type="http://schemas.openxmlformats.org/officeDocument/2006/relationships/image" Target="../media/image74.png"/><Relationship Id="rId4" Type="http://schemas.openxmlformats.org/officeDocument/2006/relationships/image" Target="../media/image73.png"/></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16.xml"/><Relationship Id="rId1" Type="http://schemas.openxmlformats.org/officeDocument/2006/relationships/tags" Target="../tags/tag24.xml"/><Relationship Id="rId6" Type="http://schemas.openxmlformats.org/officeDocument/2006/relationships/image" Target="../media/image14.png"/><Relationship Id="rId5" Type="http://schemas.openxmlformats.org/officeDocument/2006/relationships/image" Target="../media/image15.jpeg"/><Relationship Id="rId4" Type="http://schemas.openxmlformats.org/officeDocument/2006/relationships/image" Target="../media/image76.png"/></Relationships>
</file>

<file path=ppt/slides/_rels/slide2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16.xml"/><Relationship Id="rId1" Type="http://schemas.openxmlformats.org/officeDocument/2006/relationships/tags" Target="../tags/tag25.xml"/><Relationship Id="rId6" Type="http://schemas.openxmlformats.org/officeDocument/2006/relationships/image" Target="../media/image14.png"/><Relationship Id="rId5" Type="http://schemas.openxmlformats.org/officeDocument/2006/relationships/image" Target="../media/image15.jpeg"/><Relationship Id="rId4" Type="http://schemas.openxmlformats.org/officeDocument/2006/relationships/image" Target="../media/image78.png"/></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16.xml"/><Relationship Id="rId1" Type="http://schemas.openxmlformats.org/officeDocument/2006/relationships/tags" Target="../tags/tag26.xm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Layout" Target="../slideLayouts/slideLayout16.xml"/><Relationship Id="rId1" Type="http://schemas.openxmlformats.org/officeDocument/2006/relationships/tags" Target="../tags/tag27.xml"/><Relationship Id="rId5" Type="http://schemas.openxmlformats.org/officeDocument/2006/relationships/image" Target="../media/image14.png"/><Relationship Id="rId4" Type="http://schemas.openxmlformats.org/officeDocument/2006/relationships/image" Target="../media/image15.jpeg"/></Relationships>
</file>

<file path=ppt/slides/_rels/slide27.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0.png"/><Relationship Id="rId2" Type="http://schemas.openxmlformats.org/officeDocument/2006/relationships/slideLayout" Target="../slideLayouts/slideLayout16.xml"/><Relationship Id="rId1" Type="http://schemas.openxmlformats.org/officeDocument/2006/relationships/tags" Target="../tags/tag28.xml"/><Relationship Id="rId6" Type="http://schemas.openxmlformats.org/officeDocument/2006/relationships/image" Target="../media/image83.png"/><Relationship Id="rId5" Type="http://schemas.openxmlformats.org/officeDocument/2006/relationships/image" Target="../media/image82.png"/><Relationship Id="rId10" Type="http://schemas.openxmlformats.org/officeDocument/2006/relationships/image" Target="../media/image14.png"/><Relationship Id="rId4" Type="http://schemas.openxmlformats.org/officeDocument/2006/relationships/image" Target="../media/image81.png"/><Relationship Id="rId9" Type="http://schemas.openxmlformats.org/officeDocument/2006/relationships/image" Target="../media/image15.jpeg"/></Relationships>
</file>

<file path=ppt/slides/_rels/slide2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80.png"/><Relationship Id="rId7" Type="http://schemas.openxmlformats.org/officeDocument/2006/relationships/image" Target="../media/image89.png"/><Relationship Id="rId2" Type="http://schemas.openxmlformats.org/officeDocument/2006/relationships/slideLayout" Target="../slideLayouts/slideLayout16.xml"/><Relationship Id="rId1" Type="http://schemas.openxmlformats.org/officeDocument/2006/relationships/tags" Target="../tags/tag29.xml"/><Relationship Id="rId6" Type="http://schemas.openxmlformats.org/officeDocument/2006/relationships/image" Target="../media/image86.png"/><Relationship Id="rId5" Type="http://schemas.openxmlformats.org/officeDocument/2006/relationships/image" Target="../media/image85.png"/><Relationship Id="rId9" Type="http://schemas.openxmlformats.org/officeDocument/2006/relationships/image" Target="../media/image14.png"/></Relationships>
</file>

<file path=ppt/slides/_rels/slide29.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notesSlide" Target="../notesSlides/notesSlide5.xml"/><Relationship Id="rId7" Type="http://schemas.openxmlformats.org/officeDocument/2006/relationships/image" Target="../media/image90.png"/><Relationship Id="rId2" Type="http://schemas.openxmlformats.org/officeDocument/2006/relationships/slideLayout" Target="../slideLayouts/slideLayout16.xml"/><Relationship Id="rId1" Type="http://schemas.openxmlformats.org/officeDocument/2006/relationships/tags" Target="../tags/tag30.xml"/><Relationship Id="rId6" Type="http://schemas.openxmlformats.org/officeDocument/2006/relationships/image" Target="../media/image88.png"/><Relationship Id="rId11" Type="http://schemas.openxmlformats.org/officeDocument/2006/relationships/image" Target="../media/image14.png"/><Relationship Id="rId5" Type="http://schemas.openxmlformats.org/officeDocument/2006/relationships/image" Target="../media/image80.png"/><Relationship Id="rId10" Type="http://schemas.openxmlformats.org/officeDocument/2006/relationships/image" Target="../media/image15.jpeg"/><Relationship Id="rId4" Type="http://schemas.openxmlformats.org/officeDocument/2006/relationships/image" Target="../media/image87.png"/><Relationship Id="rId9" Type="http://schemas.openxmlformats.org/officeDocument/2006/relationships/image" Target="../media/image9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14.png"/><Relationship Id="rId2" Type="http://schemas.openxmlformats.org/officeDocument/2006/relationships/tags" Target="../tags/tag4.xml"/><Relationship Id="rId1" Type="http://schemas.openxmlformats.org/officeDocument/2006/relationships/themeOverride" Target="../theme/themeOverride3.xml"/><Relationship Id="rId6" Type="http://schemas.openxmlformats.org/officeDocument/2006/relationships/image" Target="../media/image15.jpeg"/><Relationship Id="rId5" Type="http://schemas.openxmlformats.org/officeDocument/2006/relationships/image" Target="../media/image17.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16.xml"/><Relationship Id="rId1" Type="http://schemas.openxmlformats.org/officeDocument/2006/relationships/tags" Target="../tags/tag31.xml"/><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14.png"/><Relationship Id="rId2" Type="http://schemas.openxmlformats.org/officeDocument/2006/relationships/slideLayout" Target="../slideLayouts/slideLayout16.xml"/><Relationship Id="rId1" Type="http://schemas.openxmlformats.org/officeDocument/2006/relationships/tags" Target="../tags/tag32.xml"/><Relationship Id="rId6" Type="http://schemas.openxmlformats.org/officeDocument/2006/relationships/image" Target="../media/image15.jpeg"/><Relationship Id="rId5" Type="http://schemas.openxmlformats.org/officeDocument/2006/relationships/image" Target="../media/image95.png"/><Relationship Id="rId4" Type="http://schemas.openxmlformats.org/officeDocument/2006/relationships/image" Target="../media/image94.png"/></Relationships>
</file>

<file path=ppt/slides/_rels/slide3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Layout" Target="../slideLayouts/slideLayout16.xml"/><Relationship Id="rId1" Type="http://schemas.openxmlformats.org/officeDocument/2006/relationships/tags" Target="../tags/tag33.xml"/><Relationship Id="rId5" Type="http://schemas.openxmlformats.org/officeDocument/2006/relationships/image" Target="../media/image14.png"/><Relationship Id="rId4" Type="http://schemas.openxmlformats.org/officeDocument/2006/relationships/image" Target="../media/image15.jpeg"/></Relationships>
</file>

<file path=ppt/slides/_rels/slide3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6.xml"/><Relationship Id="rId7" Type="http://schemas.openxmlformats.org/officeDocument/2006/relationships/image" Target="../media/image15.jpeg"/><Relationship Id="rId2" Type="http://schemas.openxmlformats.org/officeDocument/2006/relationships/slideLayout" Target="../slideLayouts/slideLayout16.xml"/><Relationship Id="rId1" Type="http://schemas.openxmlformats.org/officeDocument/2006/relationships/tags" Target="../tags/tag34.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3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slideLayout" Target="../slideLayouts/slideLayout16.xml"/><Relationship Id="rId1" Type="http://schemas.openxmlformats.org/officeDocument/2006/relationships/tags" Target="../tags/tag35.xml"/><Relationship Id="rId5" Type="http://schemas.openxmlformats.org/officeDocument/2006/relationships/image" Target="../media/image14.png"/><Relationship Id="rId4" Type="http://schemas.openxmlformats.org/officeDocument/2006/relationships/image" Target="../media/image15.jpeg"/></Relationships>
</file>

<file path=ppt/slides/_rels/slide3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slideLayout" Target="../slideLayouts/slideLayout16.xml"/><Relationship Id="rId1" Type="http://schemas.openxmlformats.org/officeDocument/2006/relationships/tags" Target="../tags/tag36.xml"/><Relationship Id="rId6" Type="http://schemas.openxmlformats.org/officeDocument/2006/relationships/image" Target="../media/image14.png"/><Relationship Id="rId5" Type="http://schemas.openxmlformats.org/officeDocument/2006/relationships/image" Target="../media/image15.jpeg"/><Relationship Id="rId4" Type="http://schemas.openxmlformats.org/officeDocument/2006/relationships/image" Target="../media/image102.png"/></Relationships>
</file>

<file path=ppt/slides/_rels/slide3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slideLayout" Target="../slideLayouts/slideLayout16.xml"/><Relationship Id="rId1" Type="http://schemas.openxmlformats.org/officeDocument/2006/relationships/tags" Target="../tags/tag37.xml"/><Relationship Id="rId6" Type="http://schemas.openxmlformats.org/officeDocument/2006/relationships/image" Target="../media/image14.png"/><Relationship Id="rId5" Type="http://schemas.openxmlformats.org/officeDocument/2006/relationships/image" Target="../media/image15.jpeg"/><Relationship Id="rId4" Type="http://schemas.openxmlformats.org/officeDocument/2006/relationships/image" Target="../media/image104.png"/></Relationships>
</file>

<file path=ppt/slides/_rels/slide37.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4.png"/><Relationship Id="rId2" Type="http://schemas.openxmlformats.org/officeDocument/2006/relationships/slideLayout" Target="../slideLayouts/slideLayout16.xml"/><Relationship Id="rId1" Type="http://schemas.openxmlformats.org/officeDocument/2006/relationships/tags" Target="../tags/tag38.xml"/><Relationship Id="rId6" Type="http://schemas.openxmlformats.org/officeDocument/2006/relationships/image" Target="../media/image15.jpeg"/><Relationship Id="rId5" Type="http://schemas.openxmlformats.org/officeDocument/2006/relationships/image" Target="../media/image107.png"/><Relationship Id="rId4" Type="http://schemas.openxmlformats.org/officeDocument/2006/relationships/image" Target="../media/image106.png"/></Relationships>
</file>

<file path=ppt/slides/_rels/slide3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slideLayout" Target="../slideLayouts/slideLayout16.xml"/><Relationship Id="rId1" Type="http://schemas.openxmlformats.org/officeDocument/2006/relationships/tags" Target="../tags/tag39.xml"/><Relationship Id="rId6" Type="http://schemas.openxmlformats.org/officeDocument/2006/relationships/image" Target="../media/image14.png"/><Relationship Id="rId5" Type="http://schemas.openxmlformats.org/officeDocument/2006/relationships/image" Target="../media/image15.jpeg"/><Relationship Id="rId4" Type="http://schemas.openxmlformats.org/officeDocument/2006/relationships/image" Target="../media/image109.png"/></Relationships>
</file>

<file path=ppt/slides/_rels/slide3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slideLayout" Target="../slideLayouts/slideLayout16.xml"/><Relationship Id="rId1" Type="http://schemas.openxmlformats.org/officeDocument/2006/relationships/tags" Target="../tags/tag40.xml"/><Relationship Id="rId6" Type="http://schemas.openxmlformats.org/officeDocument/2006/relationships/image" Target="../media/image14.png"/><Relationship Id="rId5" Type="http://schemas.openxmlformats.org/officeDocument/2006/relationships/image" Target="../media/image15.jpeg"/><Relationship Id="rId4" Type="http://schemas.openxmlformats.org/officeDocument/2006/relationships/image" Target="../media/image11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tags" Target="../tags/tag5.xml"/><Relationship Id="rId1" Type="http://schemas.openxmlformats.org/officeDocument/2006/relationships/themeOverride" Target="../theme/themeOverride4.xml"/><Relationship Id="rId6" Type="http://schemas.openxmlformats.org/officeDocument/2006/relationships/image" Target="../media/image14.png"/><Relationship Id="rId5" Type="http://schemas.openxmlformats.org/officeDocument/2006/relationships/image" Target="../media/image15.jpe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slideLayout" Target="../slideLayouts/slideLayout16.xml"/><Relationship Id="rId1" Type="http://schemas.openxmlformats.org/officeDocument/2006/relationships/tags" Target="../tags/tag41.xml"/><Relationship Id="rId5" Type="http://schemas.openxmlformats.org/officeDocument/2006/relationships/image" Target="../media/image14.png"/><Relationship Id="rId4" Type="http://schemas.openxmlformats.org/officeDocument/2006/relationships/image" Target="../media/image15.jpeg"/></Relationships>
</file>

<file path=ppt/slides/_rels/slide41.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4.png"/><Relationship Id="rId2" Type="http://schemas.openxmlformats.org/officeDocument/2006/relationships/slideLayout" Target="../slideLayouts/slideLayout16.xml"/><Relationship Id="rId1" Type="http://schemas.openxmlformats.org/officeDocument/2006/relationships/tags" Target="../tags/tag42.xml"/><Relationship Id="rId6" Type="http://schemas.openxmlformats.org/officeDocument/2006/relationships/image" Target="../media/image15.jpeg"/><Relationship Id="rId5" Type="http://schemas.openxmlformats.org/officeDocument/2006/relationships/image" Target="../media/image113.png"/><Relationship Id="rId4" Type="http://schemas.openxmlformats.org/officeDocument/2006/relationships/image" Target="../media/image107.png"/></Relationships>
</file>

<file path=ppt/slides/_rels/slide4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slideLayout" Target="../slideLayouts/slideLayout16.xml"/><Relationship Id="rId1" Type="http://schemas.openxmlformats.org/officeDocument/2006/relationships/tags" Target="../tags/tag43.xml"/><Relationship Id="rId5" Type="http://schemas.openxmlformats.org/officeDocument/2006/relationships/image" Target="../media/image14.png"/><Relationship Id="rId4" Type="http://schemas.openxmlformats.org/officeDocument/2006/relationships/image" Target="../media/image15.jpeg"/></Relationships>
</file>

<file path=ppt/slides/_rels/slide4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slideLayout" Target="../slideLayouts/slideLayout16.xml"/><Relationship Id="rId1" Type="http://schemas.openxmlformats.org/officeDocument/2006/relationships/tags" Target="../tags/tag44.xml"/><Relationship Id="rId6" Type="http://schemas.openxmlformats.org/officeDocument/2006/relationships/image" Target="../media/image14.png"/><Relationship Id="rId5" Type="http://schemas.openxmlformats.org/officeDocument/2006/relationships/image" Target="../media/image15.jpeg"/><Relationship Id="rId4" Type="http://schemas.openxmlformats.org/officeDocument/2006/relationships/image" Target="../media/image115.png"/></Relationships>
</file>

<file path=ppt/slides/_rels/slide44.xml.rels><?xml version="1.0" encoding="UTF-8" standalone="yes"?>
<Relationships xmlns="http://schemas.openxmlformats.org/package/2006/relationships"><Relationship Id="rId8" Type="http://schemas.openxmlformats.org/officeDocument/2006/relationships/image" Target="../media/image14.png"/><Relationship Id="rId7" Type="http://schemas.openxmlformats.org/officeDocument/2006/relationships/image" Target="../media/image15.jpeg"/><Relationship Id="rId2" Type="http://schemas.openxmlformats.org/officeDocument/2006/relationships/slideLayout" Target="../slideLayouts/slideLayout16.xml"/><Relationship Id="rId1" Type="http://schemas.openxmlformats.org/officeDocument/2006/relationships/tags" Target="../tags/tag45.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4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slideLayout" Target="../slideLayouts/slideLayout16.xml"/><Relationship Id="rId1" Type="http://schemas.openxmlformats.org/officeDocument/2006/relationships/tags" Target="../tags/tag46.xml"/><Relationship Id="rId5" Type="http://schemas.openxmlformats.org/officeDocument/2006/relationships/image" Target="../media/image14.png"/><Relationship Id="rId4" Type="http://schemas.openxmlformats.org/officeDocument/2006/relationships/image" Target="../media/image15.jpeg"/></Relationships>
</file>

<file path=ppt/slides/_rels/slide46.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14.png"/><Relationship Id="rId2" Type="http://schemas.openxmlformats.org/officeDocument/2006/relationships/slideLayout" Target="../slideLayouts/slideLayout16.xml"/><Relationship Id="rId1" Type="http://schemas.openxmlformats.org/officeDocument/2006/relationships/tags" Target="../tags/tag47.xml"/><Relationship Id="rId6" Type="http://schemas.openxmlformats.org/officeDocument/2006/relationships/image" Target="../media/image15.jpeg"/><Relationship Id="rId5" Type="http://schemas.openxmlformats.org/officeDocument/2006/relationships/image" Target="../media/image122.png"/><Relationship Id="rId4" Type="http://schemas.openxmlformats.org/officeDocument/2006/relationships/image" Target="../media/image121.png"/></Relationships>
</file>

<file path=ppt/slides/_rels/slide47.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notesSlide" Target="../notesSlides/notesSlide7.xml"/><Relationship Id="rId7" Type="http://schemas.openxmlformats.org/officeDocument/2006/relationships/image" Target="../media/image126.png"/><Relationship Id="rId2" Type="http://schemas.openxmlformats.org/officeDocument/2006/relationships/slideLayout" Target="../slideLayouts/slideLayout16.xml"/><Relationship Id="rId1" Type="http://schemas.openxmlformats.org/officeDocument/2006/relationships/tags" Target="../tags/tag48.xml"/><Relationship Id="rId6" Type="http://schemas.openxmlformats.org/officeDocument/2006/relationships/image" Target="../media/image125.png"/><Relationship Id="rId5" Type="http://schemas.openxmlformats.org/officeDocument/2006/relationships/image" Target="../media/image124.png"/><Relationship Id="rId10" Type="http://schemas.openxmlformats.org/officeDocument/2006/relationships/image" Target="../media/image14.png"/><Relationship Id="rId4" Type="http://schemas.openxmlformats.org/officeDocument/2006/relationships/image" Target="../media/image123.png"/><Relationship Id="rId9" Type="http://schemas.openxmlformats.org/officeDocument/2006/relationships/image" Target="../media/image15.jpeg"/></Relationships>
</file>

<file path=ppt/slides/_rels/slide4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slideLayout" Target="../slideLayouts/slideLayout16.xml"/><Relationship Id="rId1" Type="http://schemas.openxmlformats.org/officeDocument/2006/relationships/tags" Target="../tags/tag49.xml"/><Relationship Id="rId5" Type="http://schemas.openxmlformats.org/officeDocument/2006/relationships/image" Target="../media/image14.png"/><Relationship Id="rId4" Type="http://schemas.openxmlformats.org/officeDocument/2006/relationships/image" Target="../media/image15.jpeg"/></Relationships>
</file>

<file path=ppt/slides/_rels/slide49.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29.png"/><Relationship Id="rId7" Type="http://schemas.openxmlformats.org/officeDocument/2006/relationships/image" Target="../media/image133.png"/><Relationship Id="rId2" Type="http://schemas.openxmlformats.org/officeDocument/2006/relationships/slideLayout" Target="../slideLayouts/slideLayout16.xml"/><Relationship Id="rId1" Type="http://schemas.openxmlformats.org/officeDocument/2006/relationships/tags" Target="../tags/tag50.xml"/><Relationship Id="rId6" Type="http://schemas.openxmlformats.org/officeDocument/2006/relationships/image" Target="../media/image132.png"/><Relationship Id="rId5" Type="http://schemas.openxmlformats.org/officeDocument/2006/relationships/image" Target="../media/image131.png"/><Relationship Id="rId10" Type="http://schemas.openxmlformats.org/officeDocument/2006/relationships/image" Target="../media/image14.png"/><Relationship Id="rId4" Type="http://schemas.openxmlformats.org/officeDocument/2006/relationships/image" Target="../media/image130.png"/><Relationship Id="rId9"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16.xml"/><Relationship Id="rId1" Type="http://schemas.openxmlformats.org/officeDocument/2006/relationships/tags" Target="../tags/tag6.xml"/><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slideLayout" Target="../slideLayouts/slideLayout16.xml"/><Relationship Id="rId1" Type="http://schemas.openxmlformats.org/officeDocument/2006/relationships/tags" Target="../tags/tag51.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 Id="rId9" Type="http://schemas.openxmlformats.org/officeDocument/2006/relationships/image" Target="../media/image14.png"/></Relationships>
</file>

<file path=ppt/slides/_rels/slide5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16.xml"/><Relationship Id="rId1" Type="http://schemas.openxmlformats.org/officeDocument/2006/relationships/tags" Target="../tags/tag52.xml"/><Relationship Id="rId4" Type="http://schemas.openxmlformats.org/officeDocument/2006/relationships/image" Target="../media/image14.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tags" Target="../tags/tag53.xml"/><Relationship Id="rId1" Type="http://schemas.openxmlformats.org/officeDocument/2006/relationships/themeOverride" Target="../theme/themeOverride5.xml"/><Relationship Id="rId4" Type="http://schemas.openxmlformats.org/officeDocument/2006/relationships/notesSlide" Target="../notesSlides/notesSlide8.xml"/></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slideLayout" Target="../slideLayouts/slideLayout16.xml"/><Relationship Id="rId1" Type="http://schemas.openxmlformats.org/officeDocument/2006/relationships/tags" Target="../tags/tag7.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14.png"/><Relationship Id="rId4" Type="http://schemas.openxmlformats.org/officeDocument/2006/relationships/image" Target="../media/image20.png"/><Relationship Id="rId9" Type="http://schemas.openxmlformats.org/officeDocument/2006/relationships/image" Target="../media/image15.jpeg"/></Relationships>
</file>

<file path=ppt/slides/_rels/slide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notesSlide" Target="../notesSlides/notesSlide2.xml"/><Relationship Id="rId7" Type="http://schemas.openxmlformats.org/officeDocument/2006/relationships/image" Target="../media/image28.png"/><Relationship Id="rId2" Type="http://schemas.openxmlformats.org/officeDocument/2006/relationships/slideLayout" Target="../slideLayouts/slideLayout16.xml"/><Relationship Id="rId1" Type="http://schemas.openxmlformats.org/officeDocument/2006/relationships/tags" Target="../tags/tag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9.png"/><Relationship Id="rId7" Type="http://schemas.openxmlformats.org/officeDocument/2006/relationships/image" Target="../media/image15.jpeg"/><Relationship Id="rId2" Type="http://schemas.openxmlformats.org/officeDocument/2006/relationships/slideLayout" Target="../slideLayouts/slideLayout16.xml"/><Relationship Id="rId1" Type="http://schemas.openxmlformats.org/officeDocument/2006/relationships/tags" Target="../tags/tag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15.jpeg"/><Relationship Id="rId3" Type="http://schemas.openxmlformats.org/officeDocument/2006/relationships/image" Target="../media/image33.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slideLayout" Target="../slideLayouts/slideLayout16.xml"/><Relationship Id="rId16" Type="http://schemas.openxmlformats.org/officeDocument/2006/relationships/image" Target="../media/image43.png"/><Relationship Id="rId1" Type="http://schemas.openxmlformats.org/officeDocument/2006/relationships/tags" Target="../tags/tag10.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2.png"/><Relationship Id="rId10" Type="http://schemas.openxmlformats.org/officeDocument/2006/relationships/image" Target="../media/image39.png"/><Relationship Id="rId9" Type="http://schemas.openxmlformats.org/officeDocument/2006/relationships/image" Target="../media/image38.png"/><Relationship Id="rId1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iṥḻiḑé"/>
        <p:cNvGrpSpPr/>
        <p:nvPr/>
      </p:nvGrpSpPr>
      <p:grpSpPr>
        <a:xfrm>
          <a:off x="0" y="0"/>
          <a:ext cx="0" cy="0"/>
          <a:chOff x="0" y="0"/>
          <a:chExt cx="0" cy="0"/>
        </a:xfrm>
      </p:grpSpPr>
      <p:sp>
        <p:nvSpPr>
          <p:cNvPr id="12" name="iślîḋe">
            <a:extLst>
              <a:ext uri="{FF2B5EF4-FFF2-40B4-BE49-F238E27FC236}">
                <a16:creationId xmlns:a16="http://schemas.microsoft.com/office/drawing/2014/main" id="{7396C74C-C418-44AF-AD74-19F1646E7D2D}"/>
              </a:ext>
            </a:extLst>
          </p:cNvPr>
          <p:cNvSpPr/>
          <p:nvPr/>
        </p:nvSpPr>
        <p:spPr>
          <a:xfrm>
            <a:off x="2718832" y="3514098"/>
            <a:ext cx="4593193" cy="558799"/>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a:solidFill>
                <a:srgbClr val="FFFFFF"/>
              </a:solidFill>
            </a:endParaRPr>
          </a:p>
        </p:txBody>
      </p:sp>
      <p:graphicFrame>
        <p:nvGraphicFramePr>
          <p:cNvPr id="3" name="î$ḷíďè" hidden="1">
            <a:extLst>
              <a:ext uri="{FF2B5EF4-FFF2-40B4-BE49-F238E27FC236}">
                <a16:creationId xmlns:a16="http://schemas.microsoft.com/office/drawing/2014/main" id="{3C326D0B-7DAB-41B6-8030-2E4A18CC949B}"/>
              </a:ext>
            </a:extLst>
          </p:cNvPr>
          <p:cNvGraphicFramePr>
            <a:graphicFrameLocks noChangeAspect="1"/>
          </p:cNvGraphicFramePr>
          <p:nvPr>
            <p:extLst>
              <p:ext uri="{D42A27DB-BD31-4B8C-83A1-F6EECF244321}">
                <p14:modId xmlns:p14="http://schemas.microsoft.com/office/powerpoint/2010/main" val="3937392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47" imgH="348" progId="TCLayout.ActiveDocument.1">
                  <p:embed/>
                </p:oleObj>
              </mc:Choice>
              <mc:Fallback>
                <p:oleObj name="think-cell Slide" r:id="rId5" imgW="347" imgH="348"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íŝľïḓè" hidden="1">
            <a:extLst>
              <a:ext uri="{FF2B5EF4-FFF2-40B4-BE49-F238E27FC236}">
                <a16:creationId xmlns:a16="http://schemas.microsoft.com/office/drawing/2014/main" id="{EC933494-1B63-4A32-964F-D05236799BAA}"/>
              </a:ext>
            </a:extLst>
          </p:cNvPr>
          <p:cNvSpPr/>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fontAlgn="auto">
              <a:lnSpc>
                <a:spcPct val="90000"/>
              </a:lnSpc>
            </a:pPr>
            <a:endParaRPr lang="en-US" altLang="zh-CN" sz="4000" b="1" dirty="0">
              <a:solidFill>
                <a:srgbClr val="FFFFFF"/>
              </a:solidFill>
              <a:sym typeface="Arial" panose="020B0604020202020204" pitchFamily="34" charset="0"/>
            </a:endParaRPr>
          </a:p>
        </p:txBody>
      </p:sp>
      <p:sp>
        <p:nvSpPr>
          <p:cNvPr id="4" name="iSḻíḍè"/>
          <p:cNvSpPr>
            <a:spLocks noGrp="1"/>
          </p:cNvSpPr>
          <p:nvPr>
            <p:ph type="ctrTitle"/>
          </p:nvPr>
        </p:nvSpPr>
        <p:spPr>
          <a:xfrm>
            <a:off x="833255" y="1759569"/>
            <a:ext cx="8736719" cy="1373794"/>
          </a:xfrm>
        </p:spPr>
        <p:txBody>
          <a:bodyPr>
            <a:noAutofit/>
          </a:bodyPr>
          <a:lstStyle/>
          <a:p>
            <a:pPr algn="ctr">
              <a:lnSpc>
                <a:spcPct val="120000"/>
              </a:lnSpc>
            </a:pPr>
            <a:r>
              <a:rPr lang="zh-CN" altLang="zh-CN" sz="4400" kern="100" dirty="0">
                <a:effectLst/>
                <a:latin typeface="等线" panose="02010600030101010101" pitchFamily="2" charset="-122"/>
                <a:ea typeface="等线" panose="02010600030101010101" pitchFamily="2" charset="-122"/>
                <a:cs typeface="Times New Roman" panose="02020603050405020304" pitchFamily="18" charset="0"/>
              </a:rPr>
              <a:t>离散事件系统中的模型工具及相关研究进展介绍</a:t>
            </a:r>
            <a:r>
              <a:rPr lang="en-US" altLang="zh-CN" sz="4400" dirty="0">
                <a:solidFill>
                  <a:srgbClr val="0070C0"/>
                </a:solidFill>
                <a:latin typeface="微软雅黑" pitchFamily="34" charset="-122"/>
                <a:ea typeface="微软雅黑" pitchFamily="34" charset="-122"/>
              </a:rPr>
              <a:t>  </a:t>
            </a:r>
            <a:endParaRPr lang="zh-CN" altLang="en-US" sz="4400" dirty="0">
              <a:solidFill>
                <a:srgbClr val="0070C0"/>
              </a:solidFill>
              <a:latin typeface="方正粗黑宋简体" pitchFamily="2" charset="-122"/>
              <a:ea typeface="方正粗黑宋简体" pitchFamily="2" charset="-122"/>
            </a:endParaRPr>
          </a:p>
        </p:txBody>
      </p:sp>
      <p:sp>
        <p:nvSpPr>
          <p:cNvPr id="8" name="文本占位符 7"/>
          <p:cNvSpPr>
            <a:spLocks noGrp="1"/>
          </p:cNvSpPr>
          <p:nvPr>
            <p:ph type="body" sz="quarter" idx="10"/>
          </p:nvPr>
        </p:nvSpPr>
        <p:spPr>
          <a:xfrm>
            <a:off x="3075182" y="4170429"/>
            <a:ext cx="3596498" cy="871259"/>
          </a:xfrm>
        </p:spPr>
        <p:txBody>
          <a:bodyPr/>
          <a:lstStyle/>
          <a:p>
            <a:pPr algn="ctr"/>
            <a:r>
              <a:rPr lang="en-US" altLang="zh-CN" sz="1800" b="1" dirty="0">
                <a:latin typeface="微软雅黑" pitchFamily="34" charset="-122"/>
                <a:ea typeface="微软雅黑" pitchFamily="34" charset="-122"/>
              </a:rPr>
              <a:t>rongjliu@foxmail.com</a:t>
            </a:r>
          </a:p>
          <a:p>
            <a:pPr algn="ctr"/>
            <a:r>
              <a:rPr lang="en-US" altLang="zh-CN" sz="1800" b="1" dirty="0">
                <a:latin typeface="微软雅黑" pitchFamily="34" charset="-122"/>
                <a:ea typeface="微软雅黑" pitchFamily="34" charset="-122"/>
              </a:rPr>
              <a:t>2024</a:t>
            </a:r>
            <a:r>
              <a:rPr lang="zh-CN" altLang="en-US" sz="1800" b="1" dirty="0">
                <a:latin typeface="微软雅黑" pitchFamily="34" charset="-122"/>
                <a:ea typeface="微软雅黑" pitchFamily="34" charset="-122"/>
              </a:rPr>
              <a:t>年</a:t>
            </a:r>
            <a:r>
              <a:rPr lang="en-US" altLang="zh-CN" sz="1800" b="1" dirty="0">
                <a:latin typeface="微软雅黑" pitchFamily="34" charset="-122"/>
                <a:ea typeface="微软雅黑" pitchFamily="34" charset="-122"/>
              </a:rPr>
              <a:t>8</a:t>
            </a:r>
            <a:r>
              <a:rPr lang="zh-CN" altLang="en-US" sz="1800" b="1" dirty="0">
                <a:latin typeface="微软雅黑" pitchFamily="34" charset="-122"/>
                <a:ea typeface="微软雅黑" pitchFamily="34" charset="-122"/>
              </a:rPr>
              <a:t>月</a:t>
            </a:r>
            <a:r>
              <a:rPr lang="en-US" altLang="zh-CN" sz="1800" b="1" dirty="0">
                <a:latin typeface="微软雅黑" pitchFamily="34" charset="-122"/>
                <a:ea typeface="微软雅黑" pitchFamily="34" charset="-122"/>
              </a:rPr>
              <a:t>14</a:t>
            </a:r>
            <a:r>
              <a:rPr lang="zh-CN" altLang="en-US" sz="1800" b="1" dirty="0">
                <a:latin typeface="微软雅黑" pitchFamily="34" charset="-122"/>
                <a:ea typeface="微软雅黑" pitchFamily="34" charset="-122"/>
              </a:rPr>
              <a:t>日</a:t>
            </a:r>
          </a:p>
        </p:txBody>
      </p:sp>
      <p:sp>
        <p:nvSpPr>
          <p:cNvPr id="11" name="Freeform 6"/>
          <p:cNvSpPr>
            <a:spLocks noChangeAspect="1" noEditPoints="1"/>
          </p:cNvSpPr>
          <p:nvPr/>
        </p:nvSpPr>
        <p:spPr bwMode="auto">
          <a:xfrm>
            <a:off x="2837375" y="3569024"/>
            <a:ext cx="475615" cy="448945"/>
          </a:xfrm>
          <a:custGeom>
            <a:avLst/>
            <a:gdLst>
              <a:gd name="T0" fmla="*/ 322471719 w 422"/>
              <a:gd name="T1" fmla="*/ 225120622 h 421"/>
              <a:gd name="T2" fmla="*/ 322471719 w 422"/>
              <a:gd name="T3" fmla="*/ 165158885 h 421"/>
              <a:gd name="T4" fmla="*/ 295249901 w 422"/>
              <a:gd name="T5" fmla="*/ 165158885 h 421"/>
              <a:gd name="T6" fmla="*/ 295249901 w 422"/>
              <a:gd name="T7" fmla="*/ 225120622 h 421"/>
              <a:gd name="T8" fmla="*/ 223007305 w 422"/>
              <a:gd name="T9" fmla="*/ 298758420 h 421"/>
              <a:gd name="T10" fmla="*/ 220913791 w 422"/>
              <a:gd name="T11" fmla="*/ 298758420 h 421"/>
              <a:gd name="T12" fmla="*/ 220913791 w 422"/>
              <a:gd name="T13" fmla="*/ 298758420 h 421"/>
              <a:gd name="T14" fmla="*/ 220913791 w 422"/>
              <a:gd name="T15" fmla="*/ 298758420 h 421"/>
              <a:gd name="T16" fmla="*/ 218820278 w 422"/>
              <a:gd name="T17" fmla="*/ 298758420 h 421"/>
              <a:gd name="T18" fmla="*/ 146577682 w 422"/>
              <a:gd name="T19" fmla="*/ 225120622 h 421"/>
              <a:gd name="T20" fmla="*/ 146577682 w 422"/>
              <a:gd name="T21" fmla="*/ 165158885 h 421"/>
              <a:gd name="T22" fmla="*/ 119355864 w 422"/>
              <a:gd name="T23" fmla="*/ 165158885 h 421"/>
              <a:gd name="T24" fmla="*/ 119355864 w 422"/>
              <a:gd name="T25" fmla="*/ 225120622 h 421"/>
              <a:gd name="T26" fmla="*/ 205209369 w 422"/>
              <a:gd name="T27" fmla="*/ 325057194 h 421"/>
              <a:gd name="T28" fmla="*/ 205209369 w 422"/>
              <a:gd name="T29" fmla="*/ 368187962 h 421"/>
              <a:gd name="T30" fmla="*/ 144484168 w 422"/>
              <a:gd name="T31" fmla="*/ 386071252 h 421"/>
              <a:gd name="T32" fmla="*/ 298390172 w 422"/>
              <a:gd name="T33" fmla="*/ 386071252 h 421"/>
              <a:gd name="T34" fmla="*/ 236618214 w 422"/>
              <a:gd name="T35" fmla="*/ 368187962 h 421"/>
              <a:gd name="T36" fmla="*/ 236618214 w 422"/>
              <a:gd name="T37" fmla="*/ 325057194 h 421"/>
              <a:gd name="T38" fmla="*/ 322471719 w 422"/>
              <a:gd name="T39" fmla="*/ 225120622 h 421"/>
              <a:gd name="T40" fmla="*/ 219867035 w 422"/>
              <a:gd name="T41" fmla="*/ 273510941 h 421"/>
              <a:gd name="T42" fmla="*/ 220913791 w 422"/>
              <a:gd name="T43" fmla="*/ 273510941 h 421"/>
              <a:gd name="T44" fmla="*/ 221960548 w 422"/>
              <a:gd name="T45" fmla="*/ 273510941 h 421"/>
              <a:gd name="T46" fmla="*/ 270121597 w 422"/>
              <a:gd name="T47" fmla="*/ 224068302 h 421"/>
              <a:gd name="T48" fmla="*/ 270121597 w 422"/>
              <a:gd name="T49" fmla="*/ 106248441 h 421"/>
              <a:gd name="T50" fmla="*/ 221960548 w 422"/>
              <a:gd name="T51" fmla="*/ 57858123 h 421"/>
              <a:gd name="T52" fmla="*/ 220913791 w 422"/>
              <a:gd name="T53" fmla="*/ 57858123 h 421"/>
              <a:gd name="T54" fmla="*/ 219867035 w 422"/>
              <a:gd name="T55" fmla="*/ 57858123 h 421"/>
              <a:gd name="T56" fmla="*/ 171705986 w 422"/>
              <a:gd name="T57" fmla="*/ 106248441 h 421"/>
              <a:gd name="T58" fmla="*/ 171705986 w 422"/>
              <a:gd name="T59" fmla="*/ 224068302 h 421"/>
              <a:gd name="T60" fmla="*/ 219867035 w 422"/>
              <a:gd name="T61" fmla="*/ 273510941 h 421"/>
              <a:gd name="T62" fmla="*/ 220913791 w 422"/>
              <a:gd name="T63" fmla="*/ 0 h 421"/>
              <a:gd name="T64" fmla="*/ 441827583 w 422"/>
              <a:gd name="T65" fmla="*/ 221964687 h 421"/>
              <a:gd name="T66" fmla="*/ 220913791 w 422"/>
              <a:gd name="T67" fmla="*/ 442877055 h 421"/>
              <a:gd name="T68" fmla="*/ 0 w 422"/>
              <a:gd name="T69" fmla="*/ 221964687 h 421"/>
              <a:gd name="T70" fmla="*/ 220913791 w 422"/>
              <a:gd name="T71" fmla="*/ 0 h 4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22" h="421">
                <a:moveTo>
                  <a:pt x="308" y="214"/>
                </a:moveTo>
                <a:lnTo>
                  <a:pt x="308" y="157"/>
                </a:lnTo>
                <a:cubicBezTo>
                  <a:pt x="308" y="141"/>
                  <a:pt x="282" y="141"/>
                  <a:pt x="282" y="157"/>
                </a:cubicBezTo>
                <a:lnTo>
                  <a:pt x="282" y="214"/>
                </a:lnTo>
                <a:cubicBezTo>
                  <a:pt x="282" y="253"/>
                  <a:pt x="251" y="284"/>
                  <a:pt x="213" y="284"/>
                </a:cubicBezTo>
                <a:cubicBezTo>
                  <a:pt x="212" y="284"/>
                  <a:pt x="212" y="284"/>
                  <a:pt x="211" y="284"/>
                </a:cubicBezTo>
                <a:cubicBezTo>
                  <a:pt x="210" y="284"/>
                  <a:pt x="210" y="284"/>
                  <a:pt x="209" y="284"/>
                </a:cubicBezTo>
                <a:cubicBezTo>
                  <a:pt x="171" y="284"/>
                  <a:pt x="140" y="253"/>
                  <a:pt x="140" y="214"/>
                </a:cubicBezTo>
                <a:lnTo>
                  <a:pt x="140" y="157"/>
                </a:lnTo>
                <a:cubicBezTo>
                  <a:pt x="140" y="141"/>
                  <a:pt x="114" y="141"/>
                  <a:pt x="114" y="157"/>
                </a:cubicBezTo>
                <a:cubicBezTo>
                  <a:pt x="114" y="165"/>
                  <a:pt x="114" y="214"/>
                  <a:pt x="114" y="214"/>
                </a:cubicBezTo>
                <a:cubicBezTo>
                  <a:pt x="114" y="263"/>
                  <a:pt x="149" y="302"/>
                  <a:pt x="196" y="309"/>
                </a:cubicBezTo>
                <a:lnTo>
                  <a:pt x="196" y="350"/>
                </a:lnTo>
                <a:lnTo>
                  <a:pt x="138" y="367"/>
                </a:lnTo>
                <a:lnTo>
                  <a:pt x="285" y="367"/>
                </a:lnTo>
                <a:lnTo>
                  <a:pt x="226" y="350"/>
                </a:lnTo>
                <a:lnTo>
                  <a:pt x="226" y="309"/>
                </a:lnTo>
                <a:cubicBezTo>
                  <a:pt x="273" y="303"/>
                  <a:pt x="308" y="263"/>
                  <a:pt x="308" y="214"/>
                </a:cubicBezTo>
                <a:close/>
                <a:moveTo>
                  <a:pt x="210" y="260"/>
                </a:moveTo>
                <a:cubicBezTo>
                  <a:pt x="210" y="260"/>
                  <a:pt x="211" y="260"/>
                  <a:pt x="211" y="260"/>
                </a:cubicBezTo>
                <a:cubicBezTo>
                  <a:pt x="211" y="260"/>
                  <a:pt x="212" y="260"/>
                  <a:pt x="212" y="260"/>
                </a:cubicBezTo>
                <a:cubicBezTo>
                  <a:pt x="238" y="260"/>
                  <a:pt x="258" y="239"/>
                  <a:pt x="258" y="213"/>
                </a:cubicBezTo>
                <a:lnTo>
                  <a:pt x="258" y="101"/>
                </a:lnTo>
                <a:cubicBezTo>
                  <a:pt x="258" y="76"/>
                  <a:pt x="238" y="55"/>
                  <a:pt x="212" y="55"/>
                </a:cubicBezTo>
                <a:cubicBezTo>
                  <a:pt x="212" y="55"/>
                  <a:pt x="211" y="55"/>
                  <a:pt x="211" y="55"/>
                </a:cubicBezTo>
                <a:cubicBezTo>
                  <a:pt x="211" y="55"/>
                  <a:pt x="210" y="55"/>
                  <a:pt x="210" y="55"/>
                </a:cubicBezTo>
                <a:cubicBezTo>
                  <a:pt x="185" y="55"/>
                  <a:pt x="164" y="76"/>
                  <a:pt x="164" y="101"/>
                </a:cubicBezTo>
                <a:lnTo>
                  <a:pt x="164" y="213"/>
                </a:lnTo>
                <a:cubicBezTo>
                  <a:pt x="164" y="239"/>
                  <a:pt x="185" y="260"/>
                  <a:pt x="210" y="260"/>
                </a:cubicBezTo>
                <a:close/>
                <a:moveTo>
                  <a:pt x="211" y="0"/>
                </a:moveTo>
                <a:cubicBezTo>
                  <a:pt x="327" y="0"/>
                  <a:pt x="422" y="94"/>
                  <a:pt x="422" y="211"/>
                </a:cubicBezTo>
                <a:cubicBezTo>
                  <a:pt x="422" y="327"/>
                  <a:pt x="327" y="421"/>
                  <a:pt x="211" y="421"/>
                </a:cubicBezTo>
                <a:cubicBezTo>
                  <a:pt x="95" y="421"/>
                  <a:pt x="0" y="327"/>
                  <a:pt x="0" y="211"/>
                </a:cubicBezTo>
                <a:cubicBezTo>
                  <a:pt x="0" y="94"/>
                  <a:pt x="95" y="0"/>
                  <a:pt x="211" y="0"/>
                </a:cubicBezTo>
                <a:close/>
              </a:path>
            </a:pathLst>
          </a:custGeom>
          <a:solidFill>
            <a:srgbClr val="FFC000"/>
          </a:solidFill>
          <a:ln>
            <a:noFill/>
          </a:ln>
        </p:spPr>
        <p:txBody>
          <a:bodyPr/>
          <a:lstStyle/>
          <a:p>
            <a:endParaRPr lang="zh-CN" altLang="en-US">
              <a:solidFill>
                <a:prstClr val="black"/>
              </a:solidFill>
            </a:endParaRPr>
          </a:p>
        </p:txBody>
      </p:sp>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2260" y="153909"/>
            <a:ext cx="787651" cy="787651"/>
          </a:xfrm>
          <a:prstGeom prst="rect">
            <a:avLst/>
          </a:prstGeom>
        </p:spPr>
      </p:pic>
      <p:sp>
        <p:nvSpPr>
          <p:cNvPr id="10" name="文本框 9"/>
          <p:cNvSpPr txBox="1"/>
          <p:nvPr/>
        </p:nvSpPr>
        <p:spPr>
          <a:xfrm>
            <a:off x="2377187" y="147375"/>
            <a:ext cx="4847986" cy="769441"/>
          </a:xfrm>
          <a:prstGeom prst="rect">
            <a:avLst/>
          </a:prstGeom>
          <a:noFill/>
        </p:spPr>
        <p:txBody>
          <a:bodyPr wrap="square" rtlCol="0">
            <a:spAutoFit/>
          </a:bodyPr>
          <a:lstStyle/>
          <a:p>
            <a:r>
              <a:rPr lang="zh-CN" altLang="en-US" dirty="0">
                <a:latin typeface="华文行楷" panose="02010800040101010101" pitchFamily="2" charset="-122"/>
                <a:ea typeface="华文行楷" panose="02010800040101010101" pitchFamily="2" charset="-122"/>
              </a:rPr>
              <a:t>       </a:t>
            </a:r>
            <a:r>
              <a:rPr lang="zh-CN" altLang="en-US" sz="3000" dirty="0">
                <a:solidFill>
                  <a:schemeClr val="accent3">
                    <a:lumMod val="75000"/>
                  </a:schemeClr>
                </a:solidFill>
                <a:latin typeface="Times New Roman" panose="02020603050405020304" pitchFamily="18" charset="0"/>
                <a:ea typeface="华文行楷" panose="02010800040101010101" pitchFamily="2" charset="-122"/>
                <a:cs typeface="Times New Roman" panose="02020603050405020304" pitchFamily="18" charset="0"/>
              </a:rPr>
              <a:t>重庆国家应用数学中心</a:t>
            </a:r>
            <a:endParaRPr lang="en-US" altLang="zh-CN" sz="3000" dirty="0">
              <a:solidFill>
                <a:schemeClr val="accent3">
                  <a:lumMod val="75000"/>
                </a:schemeClr>
              </a:solidFill>
              <a:latin typeface="Times New Roman" panose="02020603050405020304" pitchFamily="18" charset="0"/>
              <a:ea typeface="华文行楷" panose="02010800040101010101" pitchFamily="2" charset="-122"/>
              <a:cs typeface="Times New Roman" panose="02020603050405020304" pitchFamily="18" charset="0"/>
            </a:endParaRPr>
          </a:p>
          <a:p>
            <a:pPr algn="dist"/>
            <a:r>
              <a:rPr lang="en-US" altLang="zh-CN" sz="1400" dirty="0">
                <a:solidFill>
                  <a:schemeClr val="accent3">
                    <a:lumMod val="75000"/>
                  </a:schemeClr>
                </a:solidFill>
                <a:latin typeface="Times New Roman" panose="02020603050405020304" pitchFamily="18" charset="0"/>
                <a:ea typeface="华文行楷" panose="02010800040101010101" pitchFamily="2" charset="-122"/>
                <a:cs typeface="Times New Roman" panose="02020603050405020304" pitchFamily="18" charset="0"/>
              </a:rPr>
              <a:t>National Center for Applied Mathematics in Chongqing</a:t>
            </a:r>
            <a:endParaRPr lang="zh-CN" altLang="en-US" sz="1400" kern="1200" dirty="0">
              <a:solidFill>
                <a:schemeClr val="accent3">
                  <a:lumMod val="75000"/>
                </a:schemeClr>
              </a:solidFill>
              <a:latin typeface="Times New Roman" panose="02020603050405020304" pitchFamily="18" charset="0"/>
              <a:ea typeface="华文行楷" panose="02010800040101010101" pitchFamily="2" charset="-122"/>
              <a:cs typeface="Times New Roman" panose="02020603050405020304" pitchFamily="18" charset="0"/>
            </a:endParaRPr>
          </a:p>
        </p:txBody>
      </p:sp>
      <p:sp>
        <p:nvSpPr>
          <p:cNvPr id="6" name="文本框 5"/>
          <p:cNvSpPr txBox="1"/>
          <p:nvPr/>
        </p:nvSpPr>
        <p:spPr>
          <a:xfrm>
            <a:off x="3751902" y="3593441"/>
            <a:ext cx="2254360" cy="400110"/>
          </a:xfrm>
          <a:prstGeom prst="rect">
            <a:avLst/>
          </a:prstGeom>
          <a:noFill/>
        </p:spPr>
        <p:txBody>
          <a:bodyPr wrap="square" rtlCol="0">
            <a:spAutoFit/>
          </a:bodyPr>
          <a:lstStyle/>
          <a:p>
            <a:r>
              <a:rPr lang="zh-CN" altLang="en-US" sz="2000" b="1" dirty="0">
                <a:solidFill>
                  <a:schemeClr val="bg1"/>
                </a:solidFill>
                <a:latin typeface="+mn-ea"/>
                <a:ea typeface="+mn-ea"/>
              </a:rPr>
              <a:t>主讲人：刘荣健</a:t>
            </a:r>
          </a:p>
        </p:txBody>
      </p:sp>
      <p:pic>
        <p:nvPicPr>
          <p:cNvPr id="7" name="图片 6">
            <a:extLst>
              <a:ext uri="{FF2B5EF4-FFF2-40B4-BE49-F238E27FC236}">
                <a16:creationId xmlns:a16="http://schemas.microsoft.com/office/drawing/2014/main" id="{AFD31D3E-6F8D-C8F0-0A0F-6BE095492F63}"/>
              </a:ext>
            </a:extLst>
          </p:cNvPr>
          <p:cNvPicPr>
            <a:picLocks noChangeAspect="1"/>
          </p:cNvPicPr>
          <p:nvPr/>
        </p:nvPicPr>
        <p:blipFill>
          <a:blip r:embed="rId8"/>
          <a:stretch>
            <a:fillRect/>
          </a:stretch>
        </p:blipFill>
        <p:spPr>
          <a:xfrm>
            <a:off x="1161642" y="207058"/>
            <a:ext cx="1154901" cy="664587"/>
          </a:xfrm>
          <a:prstGeom prst="rect">
            <a:avLst/>
          </a:prstGeom>
        </p:spPr>
      </p:pic>
    </p:spTree>
    <p:custDataLst>
      <p:tags r:id="rId2"/>
    </p:custDataLst>
    <p:extLst>
      <p:ext uri="{BB962C8B-B14F-4D97-AF65-F5344CB8AC3E}">
        <p14:creationId xmlns:p14="http://schemas.microsoft.com/office/powerpoint/2010/main" val="509052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BAA5C18-5C14-013F-CBF1-ECBB919B2964}"/>
              </a:ext>
            </a:extLst>
          </p:cNvPr>
          <p:cNvPicPr>
            <a:picLocks noChangeAspect="1"/>
          </p:cNvPicPr>
          <p:nvPr/>
        </p:nvPicPr>
        <p:blipFill rotWithShape="1">
          <a:blip r:embed="rId4">
            <a:clrChange>
              <a:clrFrom>
                <a:srgbClr val="FFFFFF"/>
              </a:clrFrom>
              <a:clrTo>
                <a:srgbClr val="FFFFFF">
                  <a:alpha val="0"/>
                </a:srgbClr>
              </a:clrTo>
            </a:clrChange>
          </a:blip>
          <a:srcRect t="7788"/>
          <a:stretch/>
        </p:blipFill>
        <p:spPr>
          <a:xfrm>
            <a:off x="1123587" y="3766943"/>
            <a:ext cx="982205" cy="2649398"/>
          </a:xfrm>
          <a:prstGeom prst="rect">
            <a:avLst/>
          </a:prstGeom>
        </p:spPr>
      </p:pic>
      <p:pic>
        <p:nvPicPr>
          <p:cNvPr id="20" name="图片 19">
            <a:extLst>
              <a:ext uri="{FF2B5EF4-FFF2-40B4-BE49-F238E27FC236}">
                <a16:creationId xmlns:a16="http://schemas.microsoft.com/office/drawing/2014/main" id="{15957BD8-DF14-CB1B-8986-C13EAF4AA66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012757" y="3888294"/>
            <a:ext cx="1990027" cy="2431749"/>
          </a:xfrm>
          <a:prstGeom prst="rect">
            <a:avLst/>
          </a:prstGeom>
        </p:spPr>
      </p:pic>
      <p:sp>
        <p:nvSpPr>
          <p:cNvPr id="8" name="矩形 7"/>
          <p:cNvSpPr/>
          <p:nvPr/>
        </p:nvSpPr>
        <p:spPr>
          <a:xfrm>
            <a:off x="260083" y="850574"/>
            <a:ext cx="11126709" cy="45719"/>
          </a:xfrm>
          <a:prstGeom prst="rect">
            <a:avLst/>
          </a:prstGeom>
          <a:solidFill>
            <a:schemeClr val="tx1">
              <a:lumMod val="50000"/>
              <a:lumOff val="50000"/>
            </a:schemeClr>
          </a:solidFill>
          <a:ln>
            <a:solidFill>
              <a:schemeClr val="tx1">
                <a:lumMod val="50000"/>
                <a:lumOff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sp>
        <p:nvSpPr>
          <p:cNvPr id="9" name="矩形 8"/>
          <p:cNvSpPr/>
          <p:nvPr/>
        </p:nvSpPr>
        <p:spPr>
          <a:xfrm>
            <a:off x="0" y="6753885"/>
            <a:ext cx="12192000" cy="104115"/>
          </a:xfrm>
          <a:prstGeom prst="rect">
            <a:avLst/>
          </a:prstGeom>
          <a:solidFill>
            <a:schemeClr val="accent2">
              <a:lumMod val="50000"/>
            </a:schemeClr>
          </a:solidFill>
          <a:ln>
            <a:solidFill>
              <a:schemeClr val="accent2">
                <a:lumMod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2" name="文本框 1">
                <a:extLst>
                  <a:ext uri="{FF2B5EF4-FFF2-40B4-BE49-F238E27FC236}">
                    <a16:creationId xmlns:a16="http://schemas.microsoft.com/office/drawing/2014/main" id="{97526194-34DF-DC5C-E673-ADD5A540270B}"/>
                  </a:ext>
                </a:extLst>
              </p:cNvPr>
              <p:cNvSpPr txBox="1"/>
              <p:nvPr/>
            </p:nvSpPr>
            <p:spPr>
              <a:xfrm>
                <a:off x="178267" y="1127672"/>
                <a:ext cx="8499008" cy="2755563"/>
              </a:xfrm>
              <a:prstGeom prst="rect">
                <a:avLst/>
              </a:prstGeom>
              <a:noFill/>
            </p:spPr>
            <p:txBody>
              <a:bodyPr wrap="square" rtlCol="0">
                <a:spAutoFit/>
              </a:bodyPr>
              <a:lstStyle/>
              <a:p>
                <a:pPr marL="285750" indent="-285750">
                  <a:lnSpc>
                    <a:spcPct val="150000"/>
                  </a:lnSpc>
                  <a:buFont typeface="Arial" panose="020B0604020202020204" pitchFamily="34" charset="0"/>
                  <a:buChar char="•"/>
                </a:pPr>
                <a14:m>
                  <m:oMath xmlns:m="http://schemas.openxmlformats.org/officeDocument/2006/math">
                    <m:sSub>
                      <m:sSubPr>
                        <m:ctrlPr>
                          <a:rPr lang="en-US" altLang="zh-CN" i="1" dirty="0" smtClean="0">
                            <a:latin typeface="Cambria Math" panose="02040503050406030204" pitchFamily="18" charset="0"/>
                          </a:rPr>
                        </m:ctrlPr>
                      </m:sSubPr>
                      <m:e>
                        <m:r>
                          <a:rPr lang="en-US" altLang="zh-CN" i="1" dirty="0">
                            <a:latin typeface="Cambria Math" panose="02040503050406030204" pitchFamily="18" charset="0"/>
                          </a:rPr>
                          <m:t>𝐺</m:t>
                        </m:r>
                      </m:e>
                      <m:sub>
                        <m:r>
                          <a:rPr lang="en-US" altLang="zh-CN" i="1" dirty="0">
                            <a:latin typeface="Cambria Math" panose="02040503050406030204" pitchFamily="18" charset="0"/>
                          </a:rPr>
                          <m:t>1</m:t>
                        </m:r>
                      </m:sub>
                    </m:sSub>
                    <m:r>
                      <a:rPr lang="en-US" altLang="zh-CN" i="1" dirty="0">
                        <a:latin typeface="Cambria Math" panose="02040503050406030204" pitchFamily="18" charset="0"/>
                      </a:rPr>
                      <m:t>=</m:t>
                    </m:r>
                    <m:d>
                      <m:dPr>
                        <m:ctrlPr>
                          <a:rPr lang="en-US" altLang="zh-CN" i="1" dirty="0">
                            <a:latin typeface="Cambria Math" panose="02040503050406030204" pitchFamily="18" charset="0"/>
                          </a:rPr>
                        </m:ctrlPr>
                      </m:dPr>
                      <m:e>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𝑋</m:t>
                            </m:r>
                          </m:e>
                          <m:sub>
                            <m:r>
                              <a:rPr lang="en-US" altLang="zh-CN" i="1" dirty="0">
                                <a:latin typeface="Cambria Math" panose="02040503050406030204" pitchFamily="18" charset="0"/>
                              </a:rPr>
                              <m:t>1</m:t>
                            </m:r>
                          </m:sub>
                        </m:sSub>
                        <m:r>
                          <a:rPr lang="en-US" altLang="zh-CN" i="1" dirty="0" smtClean="0">
                            <a:latin typeface="Cambria Math" panose="02040503050406030204" pitchFamily="18" charset="0"/>
                          </a:rPr>
                          <m:t>,</m:t>
                        </m:r>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𝐸</m:t>
                            </m:r>
                          </m:e>
                          <m:sub>
                            <m:r>
                              <a:rPr lang="en-US" altLang="zh-CN" i="1" dirty="0">
                                <a:latin typeface="Cambria Math" panose="02040503050406030204" pitchFamily="18" charset="0"/>
                              </a:rPr>
                              <m:t>1</m:t>
                            </m:r>
                          </m:sub>
                        </m:sSub>
                        <m:r>
                          <a:rPr lang="en-US" altLang="zh-CN" i="1" dirty="0" smtClean="0">
                            <a:latin typeface="Cambria Math" panose="02040503050406030204" pitchFamily="18" charset="0"/>
                          </a:rPr>
                          <m:t>,</m:t>
                        </m:r>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𝑓</m:t>
                            </m:r>
                          </m:e>
                          <m:sub>
                            <m:r>
                              <a:rPr lang="en-US" altLang="zh-CN" i="1" dirty="0">
                                <a:latin typeface="Cambria Math" panose="02040503050406030204" pitchFamily="18" charset="0"/>
                              </a:rPr>
                              <m:t>1</m:t>
                            </m:r>
                          </m:sub>
                        </m:sSub>
                        <m:r>
                          <a:rPr lang="en-US" altLang="zh-CN" i="1" dirty="0" smtClean="0">
                            <a:latin typeface="Cambria Math" panose="02040503050406030204" pitchFamily="18" charset="0"/>
                          </a:rPr>
                          <m:t>,</m:t>
                        </m:r>
                        <m:sSub>
                          <m:sSubPr>
                            <m:ctrlPr>
                              <a:rPr lang="en-US" altLang="zh-CN" i="1" dirty="0">
                                <a:latin typeface="Cambria Math" panose="02040503050406030204" pitchFamily="18" charset="0"/>
                              </a:rPr>
                            </m:ctrlPr>
                          </m:sSubPr>
                          <m:e>
                            <m:r>
                              <a:rPr lang="en-US" altLang="zh-CN" b="0" i="1" dirty="0" smtClean="0">
                                <a:latin typeface="Cambria Math" panose="02040503050406030204" pitchFamily="18" charset="0"/>
                              </a:rPr>
                              <m:t>𝑥</m:t>
                            </m:r>
                          </m:e>
                          <m:sub>
                            <m:r>
                              <a:rPr lang="en-US" altLang="zh-CN" i="1" dirty="0">
                                <a:latin typeface="Cambria Math" panose="02040503050406030204" pitchFamily="18" charset="0"/>
                              </a:rPr>
                              <m:t>01</m:t>
                            </m:r>
                          </m:sub>
                        </m:sSub>
                      </m:e>
                    </m:d>
                    <m:r>
                      <a:rPr lang="en-US" altLang="zh-CN" i="1" dirty="0" smtClean="0">
                        <a:latin typeface="Cambria Math" panose="02040503050406030204" pitchFamily="18" charset="0"/>
                      </a:rPr>
                      <m:t>,</m:t>
                    </m:r>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𝐺</m:t>
                        </m:r>
                      </m:e>
                      <m:sub>
                        <m:r>
                          <a:rPr lang="en-US" altLang="zh-CN" i="1" dirty="0">
                            <a:latin typeface="Cambria Math" panose="02040503050406030204" pitchFamily="18" charset="0"/>
                          </a:rPr>
                          <m:t>2</m:t>
                        </m:r>
                      </m:sub>
                    </m:sSub>
                    <m:r>
                      <a:rPr lang="en-US" altLang="zh-CN" i="1" dirty="0">
                        <a:latin typeface="Cambria Math" panose="02040503050406030204" pitchFamily="18" charset="0"/>
                      </a:rPr>
                      <m:t>=</m:t>
                    </m:r>
                    <m:d>
                      <m:dPr>
                        <m:ctrlPr>
                          <a:rPr lang="en-US" altLang="zh-CN" i="1" dirty="0">
                            <a:latin typeface="Cambria Math" panose="02040503050406030204" pitchFamily="18" charset="0"/>
                          </a:rPr>
                        </m:ctrlPr>
                      </m:dPr>
                      <m:e>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𝑋</m:t>
                            </m:r>
                          </m:e>
                          <m:sub>
                            <m:r>
                              <a:rPr lang="en-US" altLang="zh-CN" i="1" dirty="0">
                                <a:latin typeface="Cambria Math" panose="02040503050406030204" pitchFamily="18" charset="0"/>
                              </a:rPr>
                              <m:t>2</m:t>
                            </m:r>
                          </m:sub>
                        </m:sSub>
                        <m:r>
                          <a:rPr lang="en-US" altLang="zh-CN" i="1" dirty="0" smtClean="0">
                            <a:latin typeface="Cambria Math" panose="02040503050406030204" pitchFamily="18" charset="0"/>
                          </a:rPr>
                          <m:t>,</m:t>
                        </m:r>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𝐸</m:t>
                            </m:r>
                          </m:e>
                          <m:sub>
                            <m:r>
                              <a:rPr lang="en-US" altLang="zh-CN" i="1" dirty="0">
                                <a:latin typeface="Cambria Math" panose="02040503050406030204" pitchFamily="18" charset="0"/>
                              </a:rPr>
                              <m:t>2</m:t>
                            </m:r>
                          </m:sub>
                        </m:sSub>
                        <m:r>
                          <a:rPr lang="en-US" altLang="zh-CN" i="1" dirty="0" smtClean="0">
                            <a:latin typeface="Cambria Math" panose="02040503050406030204" pitchFamily="18" charset="0"/>
                          </a:rPr>
                          <m:t>,</m:t>
                        </m:r>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𝑓</m:t>
                            </m:r>
                          </m:e>
                          <m:sub>
                            <m:r>
                              <a:rPr lang="en-US" altLang="zh-CN" i="1" dirty="0">
                                <a:latin typeface="Cambria Math" panose="02040503050406030204" pitchFamily="18" charset="0"/>
                              </a:rPr>
                              <m:t>2</m:t>
                            </m:r>
                          </m:sub>
                        </m:sSub>
                        <m:r>
                          <a:rPr lang="en-US" altLang="zh-CN" i="1" dirty="0" smtClean="0">
                            <a:latin typeface="Cambria Math" panose="02040503050406030204" pitchFamily="18" charset="0"/>
                          </a:rPr>
                          <m:t>,</m:t>
                        </m:r>
                        <m:sSub>
                          <m:sSubPr>
                            <m:ctrlPr>
                              <a:rPr lang="en-US" altLang="zh-CN" i="1" dirty="0">
                                <a:latin typeface="Cambria Math" panose="02040503050406030204" pitchFamily="18" charset="0"/>
                              </a:rPr>
                            </m:ctrlPr>
                          </m:sSubPr>
                          <m:e>
                            <m:r>
                              <a:rPr lang="en-US" altLang="zh-CN" b="0" i="1" dirty="0" smtClean="0">
                                <a:latin typeface="Cambria Math" panose="02040503050406030204" pitchFamily="18" charset="0"/>
                              </a:rPr>
                              <m:t>𝑥</m:t>
                            </m:r>
                          </m:e>
                          <m:sub>
                            <m:r>
                              <a:rPr lang="en-US" altLang="zh-CN" i="1" dirty="0">
                                <a:latin typeface="Cambria Math" panose="02040503050406030204" pitchFamily="18" charset="0"/>
                              </a:rPr>
                              <m:t>02</m:t>
                            </m:r>
                          </m:sub>
                        </m:sSub>
                      </m:e>
                    </m:d>
                  </m:oMath>
                </a14:m>
                <a:r>
                  <a:rPr lang="en-US" altLang="zh-CN" dirty="0"/>
                  <a:t>,</a:t>
                </a:r>
                <a:r>
                  <a:rPr lang="zh-CN" altLang="en-US" dirty="0"/>
                  <a:t>平行</a:t>
                </a:r>
                <a:endParaRPr lang="en-US" altLang="zh-CN" dirty="0"/>
              </a:p>
              <a:p>
                <a:pPr>
                  <a:lnSpc>
                    <a:spcPct val="150000"/>
                  </a:lnSpc>
                </a:pPr>
                <a:r>
                  <a:rPr lang="en-US" altLang="zh-CN" dirty="0"/>
                  <a:t>                        </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𝐺</m:t>
                        </m:r>
                      </m:e>
                      <m:sub>
                        <m:r>
                          <a:rPr lang="en-US" altLang="zh-CN" i="1">
                            <a:latin typeface="Cambria Math" panose="02040503050406030204" pitchFamily="18" charset="0"/>
                          </a:rPr>
                          <m:t>1</m:t>
                        </m:r>
                      </m:sub>
                    </m:sSub>
                    <m:r>
                      <a:rPr lang="en-US" altLang="zh-CN" b="0" i="1" smtClean="0">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𝐺</m:t>
                        </m:r>
                      </m:e>
                      <m:sub>
                        <m:r>
                          <a:rPr lang="en-US" altLang="zh-CN" i="1">
                            <a:latin typeface="Cambria Math" panose="02040503050406030204" pitchFamily="18" charset="0"/>
                          </a:rPr>
                          <m:t>2</m:t>
                        </m:r>
                      </m:sub>
                    </m:sSub>
                    <m:r>
                      <a:rPr lang="en-US" altLang="zh-CN" i="1">
                        <a:latin typeface="Cambria Math" panose="02040503050406030204" pitchFamily="18" charset="0"/>
                      </a:rPr>
                      <m:t>=</m:t>
                    </m:r>
                    <m:r>
                      <a:rPr lang="en-US" altLang="zh-CN" i="1">
                        <a:latin typeface="Cambria Math" panose="02040503050406030204" pitchFamily="18" charset="0"/>
                      </a:rPr>
                      <m:t>𝐴</m:t>
                    </m:r>
                    <m:r>
                      <m:rPr>
                        <m:sty m:val="p"/>
                      </m:rPr>
                      <a:rPr lang="en-US" altLang="zh-CN" i="1">
                        <a:latin typeface="Cambria Math" panose="02040503050406030204" pitchFamily="18" charset="0"/>
                      </a:rPr>
                      <m:t>c</m:t>
                    </m:r>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𝑋</m:t>
                        </m:r>
                      </m:e>
                      <m:sub>
                        <m:r>
                          <a:rPr lang="en-US" altLang="zh-CN" i="1">
                            <a:latin typeface="Cambria Math" panose="02040503050406030204" pitchFamily="18" charset="0"/>
                          </a:rPr>
                          <m:t>1</m:t>
                        </m:r>
                      </m:sub>
                    </m:sSub>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𝑋</m:t>
                        </m:r>
                      </m:e>
                      <m:sub>
                        <m:r>
                          <a:rPr lang="en-US" altLang="zh-CN" i="1">
                            <a:latin typeface="Cambria Math" panose="02040503050406030204" pitchFamily="18" charset="0"/>
                          </a:rPr>
                          <m:t>2</m:t>
                        </m:r>
                      </m:sub>
                    </m:sSub>
                    <m:r>
                      <a:rPr lang="en-US" altLang="zh-CN" i="1" smtClean="0">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𝐸</m:t>
                        </m:r>
                      </m:e>
                      <m:sub>
                        <m:r>
                          <a:rPr lang="en-US" altLang="zh-CN" i="1">
                            <a:latin typeface="Cambria Math" panose="02040503050406030204" pitchFamily="18" charset="0"/>
                          </a:rPr>
                          <m:t>1</m:t>
                        </m:r>
                      </m:sub>
                    </m:sSub>
                    <m:r>
                      <a:rPr lang="en-US" altLang="zh-CN" b="0" i="1" smtClean="0">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𝐸</m:t>
                        </m:r>
                      </m:e>
                      <m:sub>
                        <m:r>
                          <a:rPr lang="en-US" altLang="zh-CN" i="1">
                            <a:latin typeface="Cambria Math" panose="02040503050406030204" pitchFamily="18" charset="0"/>
                          </a:rPr>
                          <m:t>2</m:t>
                        </m:r>
                      </m:sub>
                    </m:sSub>
                    <m:r>
                      <a:rPr lang="en-US" altLang="zh-CN" i="1" smtClean="0">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𝑓</m:t>
                        </m:r>
                      </m:e>
                      <m:sub>
                        <m:r>
                          <a:rPr lang="en-US" altLang="zh-CN" i="1">
                            <a:latin typeface="Cambria Math" panose="02040503050406030204" pitchFamily="18" charset="0"/>
                          </a:rPr>
                          <m:t>1</m:t>
                        </m:r>
                      </m:sub>
                    </m:sSub>
                    <m:r>
                      <a:rPr lang="en-US" altLang="zh-CN" b="0" i="1" smtClean="0">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𝑓</m:t>
                        </m:r>
                      </m:e>
                      <m:sub>
                        <m:r>
                          <a:rPr lang="en-US" altLang="zh-CN" i="1">
                            <a:latin typeface="Cambria Math" panose="02040503050406030204" pitchFamily="18" charset="0"/>
                          </a:rPr>
                          <m:t>2</m:t>
                        </m:r>
                      </m:sub>
                    </m:sSub>
                    <m:r>
                      <a:rPr lang="en-US" altLang="zh-CN" i="1" smtClean="0">
                        <a:latin typeface="Cambria Math" panose="02040503050406030204" pitchFamily="18" charset="0"/>
                      </a:rPr>
                      <m:t>,</m:t>
                    </m:r>
                    <m:sSub>
                      <m:sSubPr>
                        <m:ctrlPr>
                          <a:rPr lang="en-US" altLang="zh-CN" i="1">
                            <a:latin typeface="Cambria Math" panose="02040503050406030204" pitchFamily="18" charset="0"/>
                          </a:rPr>
                        </m:ctrlPr>
                      </m:sSubPr>
                      <m:e>
                        <m:r>
                          <a:rPr lang="en-US" altLang="zh-CN" b="0" i="1" smtClean="0">
                            <a:latin typeface="Cambria Math" panose="02040503050406030204" pitchFamily="18" charset="0"/>
                          </a:rPr>
                          <m:t>(</m:t>
                        </m:r>
                        <m:r>
                          <a:rPr lang="en-US" altLang="zh-CN" b="0" i="1" smtClean="0">
                            <a:latin typeface="Cambria Math" panose="02040503050406030204" pitchFamily="18" charset="0"/>
                          </a:rPr>
                          <m:t>𝑥</m:t>
                        </m:r>
                      </m:e>
                      <m:sub>
                        <m:r>
                          <a:rPr lang="en-US" altLang="zh-CN" i="1">
                            <a:latin typeface="Cambria Math" panose="02040503050406030204" pitchFamily="18" charset="0"/>
                          </a:rPr>
                          <m:t>01</m:t>
                        </m:r>
                      </m:sub>
                    </m:sSub>
                    <m:r>
                      <a:rPr lang="en-US" altLang="zh-CN" b="0" i="1" smtClean="0">
                        <a:latin typeface="Cambria Math" panose="02040503050406030204" pitchFamily="18" charset="0"/>
                      </a:rPr>
                      <m:t>,</m:t>
                    </m:r>
                    <m:sSub>
                      <m:sSubPr>
                        <m:ctrlPr>
                          <a:rPr lang="en-US" altLang="zh-CN" i="1">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i="1">
                            <a:latin typeface="Cambria Math" panose="02040503050406030204" pitchFamily="18" charset="0"/>
                          </a:rPr>
                          <m:t>02</m:t>
                        </m:r>
                      </m:sub>
                    </m:sSub>
                    <m:r>
                      <a:rPr lang="en-US" altLang="zh-CN" b="0" i="1" smtClean="0">
                        <a:latin typeface="Cambria Math" panose="02040503050406030204" pitchFamily="18" charset="0"/>
                      </a:rPr>
                      <m:t>)</m:t>
                    </m:r>
                    <m:r>
                      <a:rPr lang="en-US" altLang="zh-CN" i="1">
                        <a:latin typeface="Cambria Math" panose="02040503050406030204" pitchFamily="18" charset="0"/>
                      </a:rPr>
                      <m:t>)</m:t>
                    </m:r>
                  </m:oMath>
                </a14:m>
                <a:r>
                  <a:rPr lang="en-US" altLang="zh-CN" dirty="0"/>
                  <a:t>,</a:t>
                </a:r>
              </a:p>
              <a:p>
                <a:pPr>
                  <a:lnSpc>
                    <a:spcPct val="150000"/>
                  </a:lnSpc>
                </a:pPr>
                <a:r>
                  <a:rPr lang="zh-CN" altLang="en-US" dirty="0"/>
                  <a:t>    其中</a:t>
                </a:r>
                <a14:m>
                  <m:oMath xmlns:m="http://schemas.openxmlformats.org/officeDocument/2006/math">
                    <m:r>
                      <a:rPr lang="en-US" altLang="zh-CN" i="1" dirty="0" smtClean="0">
                        <a:latin typeface="Cambria Math" panose="02040503050406030204" pitchFamily="18" charset="0"/>
                      </a:rPr>
                      <m:t>𝑓</m:t>
                    </m:r>
                    <m:d>
                      <m:dPr>
                        <m:ctrlPr>
                          <a:rPr lang="en-US" altLang="zh-CN" i="1" dirty="0" smtClean="0">
                            <a:latin typeface="Cambria Math" panose="02040503050406030204" pitchFamily="18" charset="0"/>
                          </a:rPr>
                        </m:ctrlPr>
                      </m:dPr>
                      <m:e>
                        <m:d>
                          <m:dPr>
                            <m:ctrlPr>
                              <a:rPr lang="en-US" altLang="zh-CN" i="1" dirty="0" smtClean="0">
                                <a:latin typeface="Cambria Math" panose="02040503050406030204" pitchFamily="18" charset="0"/>
                              </a:rPr>
                            </m:ctrlPr>
                          </m:dPr>
                          <m:e>
                            <m:sSub>
                              <m:sSubPr>
                                <m:ctrlPr>
                                  <a:rPr lang="en-US" altLang="zh-CN" i="1" dirty="0" smtClean="0">
                                    <a:latin typeface="Cambria Math" panose="02040503050406030204" pitchFamily="18" charset="0"/>
                                  </a:rPr>
                                </m:ctrlPr>
                              </m:sSubPr>
                              <m:e>
                                <m:r>
                                  <a:rPr lang="en-US" altLang="zh-CN" i="1" dirty="0" smtClean="0">
                                    <a:latin typeface="Cambria Math" panose="02040503050406030204" pitchFamily="18" charset="0"/>
                                  </a:rPr>
                                  <m:t>𝑥</m:t>
                                </m:r>
                              </m:e>
                              <m:sub>
                                <m:r>
                                  <a:rPr lang="en-US" altLang="zh-CN" i="1" dirty="0" smtClean="0">
                                    <a:latin typeface="Cambria Math" panose="02040503050406030204" pitchFamily="18" charset="0"/>
                                  </a:rPr>
                                  <m:t>1</m:t>
                                </m:r>
                              </m:sub>
                            </m:sSub>
                            <m:r>
                              <a:rPr lang="en-US" altLang="zh-CN" i="1" dirty="0" smtClean="0">
                                <a:latin typeface="Cambria Math" panose="02040503050406030204" pitchFamily="18" charset="0"/>
                              </a:rPr>
                              <m:t>,</m:t>
                            </m:r>
                            <m:sSub>
                              <m:sSubPr>
                                <m:ctrlPr>
                                  <a:rPr lang="en-US" altLang="zh-CN" i="1" dirty="0" smtClean="0">
                                    <a:latin typeface="Cambria Math" panose="02040503050406030204" pitchFamily="18" charset="0"/>
                                  </a:rPr>
                                </m:ctrlPr>
                              </m:sSubPr>
                              <m:e>
                                <m:r>
                                  <a:rPr lang="en-US" altLang="zh-CN" i="1" dirty="0" smtClean="0">
                                    <a:latin typeface="Cambria Math" panose="02040503050406030204" pitchFamily="18" charset="0"/>
                                  </a:rPr>
                                  <m:t>𝑥</m:t>
                                </m:r>
                              </m:e>
                              <m:sub>
                                <m:r>
                                  <a:rPr lang="en-US" altLang="zh-CN" i="1" dirty="0" smtClean="0">
                                    <a:latin typeface="Cambria Math" panose="02040503050406030204" pitchFamily="18" charset="0"/>
                                  </a:rPr>
                                  <m:t>2</m:t>
                                </m:r>
                              </m:sub>
                            </m:sSub>
                          </m:e>
                        </m:d>
                        <m:r>
                          <a:rPr lang="en-US" altLang="zh-CN" i="1" dirty="0" smtClean="0">
                            <a:latin typeface="Cambria Math" panose="02040503050406030204" pitchFamily="18" charset="0"/>
                          </a:rPr>
                          <m:t>,</m:t>
                        </m:r>
                        <m:r>
                          <a:rPr lang="en-US" altLang="zh-CN" i="1" dirty="0" smtClean="0">
                            <a:latin typeface="Cambria Math" panose="02040503050406030204" pitchFamily="18" charset="0"/>
                          </a:rPr>
                          <m:t>𝑒</m:t>
                        </m:r>
                      </m:e>
                    </m:d>
                    <m:r>
                      <a:rPr lang="en-US" altLang="zh-CN" i="1" dirty="0" smtClean="0">
                        <a:latin typeface="Cambria Math" panose="02040503050406030204" pitchFamily="18" charset="0"/>
                      </a:rPr>
                      <m:t>=</m:t>
                    </m:r>
                  </m:oMath>
                </a14:m>
                <a:r>
                  <a:rPr lang="en-US" altLang="zh-CN" dirty="0"/>
                  <a:t> </a:t>
                </a:r>
                <a14:m>
                  <m:oMath xmlns:m="http://schemas.openxmlformats.org/officeDocument/2006/math">
                    <m:d>
                      <m:dPr>
                        <m:ctrlPr>
                          <a:rPr lang="en-US" altLang="zh-CN" i="1" dirty="0" smtClean="0">
                            <a:latin typeface="Cambria Math" panose="02040503050406030204" pitchFamily="18" charset="0"/>
                          </a:rPr>
                        </m:ctrlPr>
                      </m:dPr>
                      <m:e>
                        <m:sSub>
                          <m:sSubPr>
                            <m:ctrlPr>
                              <a:rPr lang="en-US" altLang="zh-CN" i="1" dirty="0" smtClean="0">
                                <a:latin typeface="Cambria Math" panose="02040503050406030204" pitchFamily="18" charset="0"/>
                              </a:rPr>
                            </m:ctrlPr>
                          </m:sSubPr>
                          <m:e>
                            <m:r>
                              <a:rPr lang="en-US" altLang="zh-CN" i="1" dirty="0" smtClean="0">
                                <a:latin typeface="Cambria Math" panose="02040503050406030204" pitchFamily="18" charset="0"/>
                              </a:rPr>
                              <m:t>𝑓</m:t>
                            </m:r>
                          </m:e>
                          <m:sub>
                            <m:r>
                              <a:rPr lang="en-US" altLang="zh-CN" i="1" dirty="0" smtClean="0">
                                <a:latin typeface="Cambria Math" panose="02040503050406030204" pitchFamily="18" charset="0"/>
                              </a:rPr>
                              <m:t>1</m:t>
                            </m:r>
                          </m:sub>
                        </m:sSub>
                        <m:d>
                          <m:dPr>
                            <m:ctrlPr>
                              <a:rPr lang="en-US" altLang="zh-CN" i="1" dirty="0">
                                <a:latin typeface="Cambria Math" panose="02040503050406030204" pitchFamily="18" charset="0"/>
                              </a:rPr>
                            </m:ctrlPr>
                          </m:dPr>
                          <m:e>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𝑥</m:t>
                                </m:r>
                              </m:e>
                              <m:sub>
                                <m:r>
                                  <a:rPr lang="en-US" altLang="zh-CN" i="1" dirty="0">
                                    <a:latin typeface="Cambria Math" panose="02040503050406030204" pitchFamily="18" charset="0"/>
                                  </a:rPr>
                                  <m:t>1</m:t>
                                </m:r>
                              </m:sub>
                            </m:sSub>
                            <m:r>
                              <a:rPr lang="en-US" altLang="zh-CN" i="1" dirty="0" smtClean="0">
                                <a:latin typeface="Cambria Math" panose="02040503050406030204" pitchFamily="18" charset="0"/>
                              </a:rPr>
                              <m:t>,</m:t>
                            </m:r>
                            <m:r>
                              <a:rPr lang="en-US" altLang="zh-CN" i="1" dirty="0">
                                <a:latin typeface="Cambria Math" panose="02040503050406030204" pitchFamily="18" charset="0"/>
                              </a:rPr>
                              <m:t>𝑒</m:t>
                            </m:r>
                          </m:e>
                        </m:d>
                        <m:r>
                          <a:rPr lang="en-US" altLang="zh-CN" i="1" dirty="0" smtClean="0">
                            <a:latin typeface="Cambria Math" panose="02040503050406030204" pitchFamily="18" charset="0"/>
                          </a:rPr>
                          <m:t>,</m:t>
                        </m:r>
                        <m:sSub>
                          <m:sSubPr>
                            <m:ctrlPr>
                              <a:rPr lang="en-US" altLang="zh-CN" i="1" dirty="0" smtClean="0">
                                <a:latin typeface="Cambria Math" panose="02040503050406030204" pitchFamily="18" charset="0"/>
                              </a:rPr>
                            </m:ctrlPr>
                          </m:sSubPr>
                          <m:e>
                            <m:r>
                              <a:rPr lang="en-US" altLang="zh-CN" i="1" dirty="0" smtClean="0">
                                <a:latin typeface="Cambria Math" panose="02040503050406030204" pitchFamily="18" charset="0"/>
                              </a:rPr>
                              <m:t>𝑓</m:t>
                            </m:r>
                          </m:e>
                          <m:sub>
                            <m:r>
                              <a:rPr lang="en-US" altLang="zh-CN" i="1" dirty="0" smtClean="0">
                                <a:latin typeface="Cambria Math" panose="02040503050406030204" pitchFamily="18" charset="0"/>
                              </a:rPr>
                              <m:t>2</m:t>
                            </m:r>
                          </m:sub>
                        </m:sSub>
                        <m:d>
                          <m:dPr>
                            <m:ctrlPr>
                              <a:rPr lang="en-US" altLang="zh-CN" i="1" dirty="0">
                                <a:latin typeface="Cambria Math" panose="02040503050406030204" pitchFamily="18" charset="0"/>
                              </a:rPr>
                            </m:ctrlPr>
                          </m:dPr>
                          <m:e>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𝑥</m:t>
                                </m:r>
                              </m:e>
                              <m:sub>
                                <m:r>
                                  <a:rPr lang="en-US" altLang="zh-CN" i="1" dirty="0">
                                    <a:latin typeface="Cambria Math" panose="02040503050406030204" pitchFamily="18" charset="0"/>
                                  </a:rPr>
                                  <m:t>2</m:t>
                                </m:r>
                              </m:sub>
                            </m:sSub>
                            <m:r>
                              <a:rPr lang="en-US" altLang="zh-CN" i="1" dirty="0" smtClean="0">
                                <a:latin typeface="Cambria Math" panose="02040503050406030204" pitchFamily="18" charset="0"/>
                              </a:rPr>
                              <m:t>,</m:t>
                            </m:r>
                            <m:r>
                              <a:rPr lang="en-US" altLang="zh-CN" i="1" dirty="0">
                                <a:latin typeface="Cambria Math" panose="02040503050406030204" pitchFamily="18" charset="0"/>
                              </a:rPr>
                              <m:t>𝑒</m:t>
                            </m:r>
                          </m:e>
                        </m:d>
                      </m:e>
                    </m:d>
                    <m:r>
                      <a:rPr lang="en-US" altLang="zh-CN" b="0" i="1" dirty="0" smtClean="0">
                        <a:latin typeface="Cambria Math" panose="02040503050406030204" pitchFamily="18" charset="0"/>
                      </a:rPr>
                      <m:t>,</m:t>
                    </m:r>
                    <m:sSub>
                      <m:sSubPr>
                        <m:ctrlPr>
                          <a:rPr lang="en-US" altLang="zh-CN" i="1" dirty="0">
                            <a:latin typeface="Cambria Math" panose="02040503050406030204" pitchFamily="18" charset="0"/>
                          </a:rPr>
                        </m:ctrlPr>
                      </m:sSubPr>
                      <m:e>
                        <m:r>
                          <a:rPr lang="zh-CN" altLang="en-US" i="1" dirty="0" smtClean="0">
                            <a:latin typeface="Cambria Math" panose="02040503050406030204" pitchFamily="18" charset="0"/>
                          </a:rPr>
                          <m:t>且</m:t>
                        </m:r>
                        <m:r>
                          <a:rPr lang="en-US" altLang="zh-CN" i="1" dirty="0">
                            <a:latin typeface="Cambria Math" panose="02040503050406030204" pitchFamily="18" charset="0"/>
                          </a:rPr>
                          <m:t>𝑒</m:t>
                        </m:r>
                        <m:r>
                          <a:rPr lang="en-US" altLang="zh-CN" i="1" dirty="0">
                            <a:latin typeface="Cambria Math" panose="02040503050406030204" pitchFamily="18" charset="0"/>
                          </a:rPr>
                          <m:t>∈</m:t>
                        </m:r>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𝐸</m:t>
                            </m:r>
                          </m:e>
                          <m:sub>
                            <m:r>
                              <a:rPr lang="en-US" altLang="zh-CN" i="1" dirty="0">
                                <a:latin typeface="Cambria Math" panose="02040503050406030204" pitchFamily="18" charset="0"/>
                              </a:rPr>
                              <m:t>1</m:t>
                            </m:r>
                          </m:sub>
                        </m:sSub>
                        <m:r>
                          <a:rPr lang="en-US" altLang="zh-CN" b="0" i="1" dirty="0" smtClean="0">
                            <a:latin typeface="Cambria Math" panose="02040503050406030204" pitchFamily="18" charset="0"/>
                          </a:rPr>
                          <m:t>∩</m:t>
                        </m:r>
                        <m:sSub>
                          <m:sSubPr>
                            <m:ctrlPr>
                              <a:rPr lang="en-US" altLang="zh-CN" i="1" dirty="0">
                                <a:latin typeface="Cambria Math" panose="02040503050406030204" pitchFamily="18" charset="0"/>
                              </a:rPr>
                            </m:ctrlPr>
                          </m:sSubPr>
                          <m:e>
                            <m:r>
                              <m:rPr>
                                <m:sty m:val="p"/>
                              </m:rPr>
                              <a:rPr lang="en-US" altLang="zh-CN" i="1" dirty="0">
                                <a:latin typeface="Cambria Math" panose="02040503050406030204" pitchFamily="18" charset="0"/>
                              </a:rPr>
                              <m:t>E</m:t>
                            </m:r>
                          </m:e>
                          <m:sub>
                            <m:r>
                              <a:rPr lang="en-US" altLang="zh-CN" i="1" dirty="0">
                                <a:latin typeface="Cambria Math" panose="02040503050406030204" pitchFamily="18" charset="0"/>
                              </a:rPr>
                              <m:t>2</m:t>
                            </m:r>
                          </m:sub>
                        </m:sSub>
                        <m:r>
                          <a:rPr lang="en-US" altLang="zh-CN" b="0" i="1" dirty="0" smtClean="0">
                            <a:latin typeface="Cambria Math" panose="02040503050406030204" pitchFamily="18" charset="0"/>
                          </a:rPr>
                          <m:t>,</m:t>
                        </m:r>
                        <m:r>
                          <a:rPr lang="en-US" altLang="zh-CN" i="1" dirty="0">
                            <a:latin typeface="Cambria Math" panose="02040503050406030204" pitchFamily="18" charset="0"/>
                          </a:rPr>
                          <m:t>𝑓</m:t>
                        </m:r>
                      </m:e>
                      <m:sub>
                        <m:r>
                          <a:rPr lang="en-US" altLang="zh-CN" i="1" dirty="0">
                            <a:latin typeface="Cambria Math" panose="02040503050406030204" pitchFamily="18" charset="0"/>
                          </a:rPr>
                          <m:t>1</m:t>
                        </m:r>
                      </m:sub>
                    </m:sSub>
                    <m:d>
                      <m:dPr>
                        <m:ctrlPr>
                          <a:rPr lang="en-US" altLang="zh-CN" i="1" dirty="0">
                            <a:latin typeface="Cambria Math" panose="02040503050406030204" pitchFamily="18" charset="0"/>
                          </a:rPr>
                        </m:ctrlPr>
                      </m:dPr>
                      <m:e>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𝑥</m:t>
                            </m:r>
                          </m:e>
                          <m:sub>
                            <m:r>
                              <a:rPr lang="en-US" altLang="zh-CN" i="1" dirty="0">
                                <a:latin typeface="Cambria Math" panose="02040503050406030204" pitchFamily="18" charset="0"/>
                              </a:rPr>
                              <m:t>1</m:t>
                            </m:r>
                          </m:sub>
                        </m:sSub>
                        <m:r>
                          <a:rPr lang="en-US" altLang="zh-CN" i="1" dirty="0" smtClean="0">
                            <a:latin typeface="Cambria Math" panose="02040503050406030204" pitchFamily="18" charset="0"/>
                          </a:rPr>
                          <m:t>,</m:t>
                        </m:r>
                        <m:r>
                          <a:rPr lang="en-US" altLang="zh-CN" i="1" dirty="0">
                            <a:latin typeface="Cambria Math" panose="02040503050406030204" pitchFamily="18" charset="0"/>
                          </a:rPr>
                          <m:t>𝑒</m:t>
                        </m:r>
                      </m:e>
                    </m:d>
                    <m:r>
                      <a:rPr lang="zh-CN" altLang="en-US" i="1" dirty="0">
                        <a:latin typeface="Cambria Math" panose="02040503050406030204" pitchFamily="18" charset="0"/>
                      </a:rPr>
                      <m:t>和</m:t>
                    </m:r>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𝑓</m:t>
                        </m:r>
                      </m:e>
                      <m:sub>
                        <m:r>
                          <a:rPr lang="en-US" altLang="zh-CN" i="1" dirty="0">
                            <a:latin typeface="Cambria Math" panose="02040503050406030204" pitchFamily="18" charset="0"/>
                          </a:rPr>
                          <m:t>2</m:t>
                        </m:r>
                      </m:sub>
                    </m:sSub>
                    <m:d>
                      <m:dPr>
                        <m:ctrlPr>
                          <a:rPr lang="en-US" altLang="zh-CN" i="1" dirty="0">
                            <a:latin typeface="Cambria Math" panose="02040503050406030204" pitchFamily="18" charset="0"/>
                          </a:rPr>
                        </m:ctrlPr>
                      </m:dPr>
                      <m:e>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𝑥</m:t>
                            </m:r>
                          </m:e>
                          <m:sub>
                            <m:r>
                              <a:rPr lang="en-US" altLang="zh-CN" i="1" dirty="0">
                                <a:latin typeface="Cambria Math" panose="02040503050406030204" pitchFamily="18" charset="0"/>
                              </a:rPr>
                              <m:t>2</m:t>
                            </m:r>
                          </m:sub>
                        </m:sSub>
                        <m:r>
                          <a:rPr lang="en-US" altLang="zh-CN" i="1" dirty="0" smtClean="0">
                            <a:latin typeface="Cambria Math" panose="02040503050406030204" pitchFamily="18" charset="0"/>
                          </a:rPr>
                          <m:t>,</m:t>
                        </m:r>
                        <m:r>
                          <a:rPr lang="en-US" altLang="zh-CN" i="1" dirty="0">
                            <a:latin typeface="Cambria Math" panose="02040503050406030204" pitchFamily="18" charset="0"/>
                          </a:rPr>
                          <m:t>𝑒</m:t>
                        </m:r>
                      </m:e>
                    </m:d>
                  </m:oMath>
                </a14:m>
                <a:r>
                  <a:rPr lang="zh-CN" altLang="en-US" dirty="0"/>
                  <a:t>有定义</a:t>
                </a:r>
                <a:r>
                  <a:rPr lang="en-US" altLang="zh-CN" dirty="0"/>
                  <a:t>;</a:t>
                </a:r>
              </a:p>
              <a:p>
                <a:pPr>
                  <a:lnSpc>
                    <a:spcPct val="150000"/>
                  </a:lnSpc>
                </a:pPr>
                <a14:m>
                  <m:oMath xmlns:m="http://schemas.openxmlformats.org/officeDocument/2006/math">
                    <m:r>
                      <a:rPr lang="en-US" altLang="zh-CN" b="0" i="1" dirty="0" smtClean="0">
                        <a:latin typeface="Cambria Math" panose="02040503050406030204" pitchFamily="18" charset="0"/>
                      </a:rPr>
                      <m:t>             </m:t>
                    </m:r>
                    <m:r>
                      <a:rPr lang="en-US" altLang="zh-CN" i="1" dirty="0" smtClean="0">
                        <a:latin typeface="Cambria Math" panose="02040503050406030204" pitchFamily="18" charset="0"/>
                      </a:rPr>
                      <m:t>𝑓</m:t>
                    </m:r>
                    <m:d>
                      <m:dPr>
                        <m:ctrlPr>
                          <a:rPr lang="en-US" altLang="zh-CN" i="1" dirty="0" smtClean="0">
                            <a:latin typeface="Cambria Math" panose="02040503050406030204" pitchFamily="18" charset="0"/>
                          </a:rPr>
                        </m:ctrlPr>
                      </m:dPr>
                      <m:e>
                        <m:d>
                          <m:dPr>
                            <m:ctrlPr>
                              <a:rPr lang="en-US" altLang="zh-CN" i="1" dirty="0" smtClean="0">
                                <a:latin typeface="Cambria Math" panose="02040503050406030204" pitchFamily="18" charset="0"/>
                              </a:rPr>
                            </m:ctrlPr>
                          </m:dPr>
                          <m:e>
                            <m:sSub>
                              <m:sSubPr>
                                <m:ctrlPr>
                                  <a:rPr lang="en-US" altLang="zh-CN" i="1" dirty="0" smtClean="0">
                                    <a:latin typeface="Cambria Math" panose="02040503050406030204" pitchFamily="18" charset="0"/>
                                  </a:rPr>
                                </m:ctrlPr>
                              </m:sSubPr>
                              <m:e>
                                <m:r>
                                  <a:rPr lang="en-US" altLang="zh-CN" i="1" dirty="0" smtClean="0">
                                    <a:latin typeface="Cambria Math" panose="02040503050406030204" pitchFamily="18" charset="0"/>
                                  </a:rPr>
                                  <m:t>𝑥</m:t>
                                </m:r>
                              </m:e>
                              <m:sub>
                                <m:r>
                                  <a:rPr lang="en-US" altLang="zh-CN" i="1" dirty="0" smtClean="0">
                                    <a:latin typeface="Cambria Math" panose="02040503050406030204" pitchFamily="18" charset="0"/>
                                  </a:rPr>
                                  <m:t>1</m:t>
                                </m:r>
                              </m:sub>
                            </m:sSub>
                            <m:r>
                              <a:rPr lang="en-US" altLang="zh-CN" i="1" dirty="0" smtClean="0">
                                <a:latin typeface="Cambria Math" panose="02040503050406030204" pitchFamily="18" charset="0"/>
                              </a:rPr>
                              <m:t>,</m:t>
                            </m:r>
                            <m:sSub>
                              <m:sSubPr>
                                <m:ctrlPr>
                                  <a:rPr lang="en-US" altLang="zh-CN" i="1" dirty="0" smtClean="0">
                                    <a:latin typeface="Cambria Math" panose="02040503050406030204" pitchFamily="18" charset="0"/>
                                  </a:rPr>
                                </m:ctrlPr>
                              </m:sSubPr>
                              <m:e>
                                <m:r>
                                  <a:rPr lang="en-US" altLang="zh-CN" i="1" dirty="0" smtClean="0">
                                    <a:latin typeface="Cambria Math" panose="02040503050406030204" pitchFamily="18" charset="0"/>
                                  </a:rPr>
                                  <m:t>𝑥</m:t>
                                </m:r>
                              </m:e>
                              <m:sub>
                                <m:r>
                                  <a:rPr lang="en-US" altLang="zh-CN" i="1" dirty="0" smtClean="0">
                                    <a:latin typeface="Cambria Math" panose="02040503050406030204" pitchFamily="18" charset="0"/>
                                  </a:rPr>
                                  <m:t>2</m:t>
                                </m:r>
                              </m:sub>
                            </m:sSub>
                          </m:e>
                        </m:d>
                        <m:r>
                          <a:rPr lang="en-US" altLang="zh-CN" i="1" dirty="0" smtClean="0">
                            <a:latin typeface="Cambria Math" panose="02040503050406030204" pitchFamily="18" charset="0"/>
                          </a:rPr>
                          <m:t>,</m:t>
                        </m:r>
                        <m:r>
                          <a:rPr lang="en-US" altLang="zh-CN" i="1" dirty="0" smtClean="0">
                            <a:latin typeface="Cambria Math" panose="02040503050406030204" pitchFamily="18" charset="0"/>
                          </a:rPr>
                          <m:t>𝑒</m:t>
                        </m:r>
                      </m:e>
                    </m:d>
                    <m:r>
                      <a:rPr lang="en-US" altLang="zh-CN" i="1" dirty="0" smtClean="0">
                        <a:latin typeface="Cambria Math" panose="02040503050406030204" pitchFamily="18" charset="0"/>
                      </a:rPr>
                      <m:t>=</m:t>
                    </m:r>
                  </m:oMath>
                </a14:m>
                <a:r>
                  <a:rPr lang="en-US" altLang="zh-CN" dirty="0"/>
                  <a:t> </a:t>
                </a:r>
                <a14:m>
                  <m:oMath xmlns:m="http://schemas.openxmlformats.org/officeDocument/2006/math">
                    <m:d>
                      <m:dPr>
                        <m:ctrlPr>
                          <a:rPr lang="en-US" altLang="zh-CN" i="1" dirty="0" smtClean="0">
                            <a:latin typeface="Cambria Math" panose="02040503050406030204" pitchFamily="18" charset="0"/>
                          </a:rPr>
                        </m:ctrlPr>
                      </m:dPr>
                      <m:e>
                        <m:sSub>
                          <m:sSubPr>
                            <m:ctrlPr>
                              <a:rPr lang="en-US" altLang="zh-CN" i="1" dirty="0" smtClean="0">
                                <a:latin typeface="Cambria Math" panose="02040503050406030204" pitchFamily="18" charset="0"/>
                              </a:rPr>
                            </m:ctrlPr>
                          </m:sSubPr>
                          <m:e>
                            <m:r>
                              <a:rPr lang="en-US" altLang="zh-CN" i="1" dirty="0" smtClean="0">
                                <a:latin typeface="Cambria Math" panose="02040503050406030204" pitchFamily="18" charset="0"/>
                              </a:rPr>
                              <m:t>𝑓</m:t>
                            </m:r>
                          </m:e>
                          <m:sub>
                            <m:r>
                              <a:rPr lang="en-US" altLang="zh-CN" i="1" dirty="0" smtClean="0">
                                <a:latin typeface="Cambria Math" panose="02040503050406030204" pitchFamily="18" charset="0"/>
                              </a:rPr>
                              <m:t>1</m:t>
                            </m:r>
                          </m:sub>
                        </m:sSub>
                        <m:d>
                          <m:dPr>
                            <m:ctrlPr>
                              <a:rPr lang="en-US" altLang="zh-CN" i="1" dirty="0">
                                <a:latin typeface="Cambria Math" panose="02040503050406030204" pitchFamily="18" charset="0"/>
                              </a:rPr>
                            </m:ctrlPr>
                          </m:dPr>
                          <m:e>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𝑥</m:t>
                                </m:r>
                              </m:e>
                              <m:sub>
                                <m:r>
                                  <a:rPr lang="en-US" altLang="zh-CN" i="1" dirty="0">
                                    <a:latin typeface="Cambria Math" panose="02040503050406030204" pitchFamily="18" charset="0"/>
                                  </a:rPr>
                                  <m:t>1</m:t>
                                </m:r>
                              </m:sub>
                            </m:sSub>
                            <m:r>
                              <a:rPr lang="en-US" altLang="zh-CN" i="1" dirty="0" smtClean="0">
                                <a:latin typeface="Cambria Math" panose="02040503050406030204" pitchFamily="18" charset="0"/>
                              </a:rPr>
                              <m:t>,</m:t>
                            </m:r>
                            <m:r>
                              <a:rPr lang="en-US" altLang="zh-CN" i="1" dirty="0">
                                <a:latin typeface="Cambria Math" panose="02040503050406030204" pitchFamily="18" charset="0"/>
                              </a:rPr>
                              <m:t>𝑒</m:t>
                            </m:r>
                          </m:e>
                        </m:d>
                        <m:r>
                          <a:rPr lang="en-US" altLang="zh-CN" i="1" dirty="0" smtClean="0">
                            <a:latin typeface="Cambria Math" panose="02040503050406030204" pitchFamily="18" charset="0"/>
                          </a:rPr>
                          <m:t>,</m:t>
                        </m:r>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𝑥</m:t>
                            </m:r>
                          </m:e>
                          <m:sub>
                            <m:r>
                              <a:rPr lang="en-US" altLang="zh-CN" i="1" dirty="0">
                                <a:latin typeface="Cambria Math" panose="02040503050406030204" pitchFamily="18" charset="0"/>
                              </a:rPr>
                              <m:t>2</m:t>
                            </m:r>
                          </m:sub>
                        </m:sSub>
                      </m:e>
                    </m:d>
                    <m:r>
                      <a:rPr lang="en-US" altLang="zh-CN" b="0" i="1" dirty="0" smtClean="0">
                        <a:latin typeface="Cambria Math" panose="02040503050406030204" pitchFamily="18" charset="0"/>
                      </a:rPr>
                      <m:t>,</m:t>
                    </m:r>
                    <m:r>
                      <a:rPr lang="zh-CN" altLang="en-US" i="1" dirty="0">
                        <a:latin typeface="Cambria Math" panose="02040503050406030204" pitchFamily="18" charset="0"/>
                      </a:rPr>
                      <m:t>且</m:t>
                    </m:r>
                    <m:r>
                      <a:rPr lang="en-US" altLang="zh-CN" i="1" dirty="0" smtClean="0">
                        <a:latin typeface="Cambria Math" panose="02040503050406030204" pitchFamily="18" charset="0"/>
                      </a:rPr>
                      <m:t>𝑒</m:t>
                    </m:r>
                    <m:r>
                      <a:rPr lang="en-US" altLang="zh-CN" i="1" dirty="0" smtClean="0">
                        <a:latin typeface="Cambria Math" panose="02040503050406030204" pitchFamily="18" charset="0"/>
                      </a:rPr>
                      <m:t>∈</m:t>
                    </m:r>
                    <m:sSub>
                      <m:sSubPr>
                        <m:ctrlPr>
                          <a:rPr lang="en-US" altLang="zh-CN" b="0" i="1" dirty="0" smtClean="0">
                            <a:latin typeface="Cambria Math" panose="02040503050406030204" pitchFamily="18" charset="0"/>
                          </a:rPr>
                        </m:ctrlPr>
                      </m:sSubPr>
                      <m:e>
                        <m:r>
                          <a:rPr lang="en-US" altLang="zh-CN" b="0" i="1" dirty="0" smtClean="0">
                            <a:latin typeface="Cambria Math" panose="02040503050406030204" pitchFamily="18" charset="0"/>
                          </a:rPr>
                          <m:t>𝐸</m:t>
                        </m:r>
                      </m:e>
                      <m:sub>
                        <m:r>
                          <a:rPr lang="en-US" altLang="zh-CN" b="0" i="1" dirty="0" smtClean="0">
                            <a:latin typeface="Cambria Math" panose="02040503050406030204" pitchFamily="18" charset="0"/>
                          </a:rPr>
                          <m:t>1</m:t>
                        </m:r>
                      </m:sub>
                    </m:sSub>
                    <m:r>
                      <a:rPr lang="en-US" altLang="zh-CN" b="0" i="1" dirty="0" smtClean="0">
                        <a:latin typeface="Cambria Math" panose="02040503050406030204" pitchFamily="18" charset="0"/>
                      </a:rPr>
                      <m:t>\</m:t>
                    </m:r>
                    <m:sSub>
                      <m:sSubPr>
                        <m:ctrlPr>
                          <a:rPr lang="en-US" altLang="zh-CN" b="0" i="1" dirty="0" smtClean="0">
                            <a:latin typeface="Cambria Math" panose="02040503050406030204" pitchFamily="18" charset="0"/>
                          </a:rPr>
                        </m:ctrlPr>
                      </m:sSubPr>
                      <m:e>
                        <m:r>
                          <m:rPr>
                            <m:sty m:val="p"/>
                          </m:rPr>
                          <a:rPr lang="en-US" altLang="zh-CN" b="0" i="1" dirty="0" smtClean="0">
                            <a:latin typeface="Cambria Math" panose="02040503050406030204" pitchFamily="18" charset="0"/>
                          </a:rPr>
                          <m:t>E</m:t>
                        </m:r>
                      </m:e>
                      <m:sub>
                        <m:r>
                          <a:rPr lang="en-US" altLang="zh-CN" b="0" i="1" dirty="0" smtClean="0">
                            <a:latin typeface="Cambria Math" panose="02040503050406030204" pitchFamily="18" charset="0"/>
                          </a:rPr>
                          <m:t>2</m:t>
                        </m:r>
                      </m:sub>
                    </m:sSub>
                    <m:sSub>
                      <m:sSubPr>
                        <m:ctrlPr>
                          <a:rPr lang="en-US" altLang="zh-CN" i="1" dirty="0">
                            <a:latin typeface="Cambria Math" panose="02040503050406030204" pitchFamily="18" charset="0"/>
                          </a:rPr>
                        </m:ctrlPr>
                      </m:sSubPr>
                      <m:e>
                        <m:r>
                          <a:rPr lang="en-US" altLang="zh-CN" b="0" i="1" dirty="0" smtClean="0">
                            <a:latin typeface="Cambria Math" panose="02040503050406030204" pitchFamily="18" charset="0"/>
                          </a:rPr>
                          <m:t>,</m:t>
                        </m:r>
                        <m:r>
                          <a:rPr lang="en-US" altLang="zh-CN" i="1" dirty="0">
                            <a:latin typeface="Cambria Math" panose="02040503050406030204" pitchFamily="18" charset="0"/>
                          </a:rPr>
                          <m:t>𝑓</m:t>
                        </m:r>
                      </m:e>
                      <m:sub>
                        <m:r>
                          <a:rPr lang="en-US" altLang="zh-CN" i="1" dirty="0">
                            <a:latin typeface="Cambria Math" panose="02040503050406030204" pitchFamily="18" charset="0"/>
                          </a:rPr>
                          <m:t>1</m:t>
                        </m:r>
                      </m:sub>
                    </m:sSub>
                    <m:d>
                      <m:dPr>
                        <m:ctrlPr>
                          <a:rPr lang="en-US" altLang="zh-CN" i="1" dirty="0">
                            <a:latin typeface="Cambria Math" panose="02040503050406030204" pitchFamily="18" charset="0"/>
                          </a:rPr>
                        </m:ctrlPr>
                      </m:dPr>
                      <m:e>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𝑥</m:t>
                            </m:r>
                          </m:e>
                          <m:sub>
                            <m:r>
                              <a:rPr lang="en-US" altLang="zh-CN" i="1" dirty="0">
                                <a:latin typeface="Cambria Math" panose="02040503050406030204" pitchFamily="18" charset="0"/>
                              </a:rPr>
                              <m:t>1</m:t>
                            </m:r>
                          </m:sub>
                        </m:sSub>
                        <m:r>
                          <a:rPr lang="en-US" altLang="zh-CN" i="1" dirty="0" smtClean="0">
                            <a:latin typeface="Cambria Math" panose="02040503050406030204" pitchFamily="18" charset="0"/>
                          </a:rPr>
                          <m:t>,</m:t>
                        </m:r>
                        <m:r>
                          <a:rPr lang="en-US" altLang="zh-CN" i="1" dirty="0">
                            <a:latin typeface="Cambria Math" panose="02040503050406030204" pitchFamily="18" charset="0"/>
                          </a:rPr>
                          <m:t>𝑒</m:t>
                        </m:r>
                      </m:e>
                    </m:d>
                    <m:r>
                      <m:rPr>
                        <m:nor/>
                      </m:rPr>
                      <a:rPr lang="zh-CN" altLang="en-US" dirty="0"/>
                      <m:t>有定义</m:t>
                    </m:r>
                  </m:oMath>
                </a14:m>
                <a:r>
                  <a:rPr lang="en-US" altLang="zh-CN" dirty="0"/>
                  <a:t>;</a:t>
                </a:r>
              </a:p>
              <a:p>
                <a:pPr>
                  <a:lnSpc>
                    <a:spcPct val="150000"/>
                  </a:lnSpc>
                </a:pPr>
                <a14:m>
                  <m:oMath xmlns:m="http://schemas.openxmlformats.org/officeDocument/2006/math">
                    <m:r>
                      <a:rPr lang="en-US" altLang="zh-CN" b="0" i="1" dirty="0" smtClean="0">
                        <a:latin typeface="Cambria Math" panose="02040503050406030204" pitchFamily="18" charset="0"/>
                      </a:rPr>
                      <m:t>             </m:t>
                    </m:r>
                    <m:r>
                      <a:rPr lang="en-US" altLang="zh-CN" i="1" dirty="0" smtClean="0">
                        <a:latin typeface="Cambria Math" panose="02040503050406030204" pitchFamily="18" charset="0"/>
                      </a:rPr>
                      <m:t>𝑓</m:t>
                    </m:r>
                    <m:d>
                      <m:dPr>
                        <m:ctrlPr>
                          <a:rPr lang="en-US" altLang="zh-CN" i="1" dirty="0" smtClean="0">
                            <a:latin typeface="Cambria Math" panose="02040503050406030204" pitchFamily="18" charset="0"/>
                          </a:rPr>
                        </m:ctrlPr>
                      </m:dPr>
                      <m:e>
                        <m:d>
                          <m:dPr>
                            <m:ctrlPr>
                              <a:rPr lang="en-US" altLang="zh-CN" i="1" dirty="0" smtClean="0">
                                <a:latin typeface="Cambria Math" panose="02040503050406030204" pitchFamily="18" charset="0"/>
                              </a:rPr>
                            </m:ctrlPr>
                          </m:dPr>
                          <m:e>
                            <m:sSub>
                              <m:sSubPr>
                                <m:ctrlPr>
                                  <a:rPr lang="en-US" altLang="zh-CN" i="1" dirty="0" smtClean="0">
                                    <a:latin typeface="Cambria Math" panose="02040503050406030204" pitchFamily="18" charset="0"/>
                                  </a:rPr>
                                </m:ctrlPr>
                              </m:sSubPr>
                              <m:e>
                                <m:r>
                                  <a:rPr lang="en-US" altLang="zh-CN" i="1" dirty="0" smtClean="0">
                                    <a:latin typeface="Cambria Math" panose="02040503050406030204" pitchFamily="18" charset="0"/>
                                  </a:rPr>
                                  <m:t>𝑥</m:t>
                                </m:r>
                              </m:e>
                              <m:sub>
                                <m:r>
                                  <a:rPr lang="en-US" altLang="zh-CN" i="1" dirty="0" smtClean="0">
                                    <a:latin typeface="Cambria Math" panose="02040503050406030204" pitchFamily="18" charset="0"/>
                                  </a:rPr>
                                  <m:t>1</m:t>
                                </m:r>
                              </m:sub>
                            </m:sSub>
                            <m:r>
                              <a:rPr lang="en-US" altLang="zh-CN" i="1" dirty="0" smtClean="0">
                                <a:latin typeface="Cambria Math" panose="02040503050406030204" pitchFamily="18" charset="0"/>
                              </a:rPr>
                              <m:t>,</m:t>
                            </m:r>
                            <m:sSub>
                              <m:sSubPr>
                                <m:ctrlPr>
                                  <a:rPr lang="en-US" altLang="zh-CN" i="1" dirty="0" smtClean="0">
                                    <a:latin typeface="Cambria Math" panose="02040503050406030204" pitchFamily="18" charset="0"/>
                                  </a:rPr>
                                </m:ctrlPr>
                              </m:sSubPr>
                              <m:e>
                                <m:r>
                                  <a:rPr lang="en-US" altLang="zh-CN" i="1" dirty="0" smtClean="0">
                                    <a:latin typeface="Cambria Math" panose="02040503050406030204" pitchFamily="18" charset="0"/>
                                  </a:rPr>
                                  <m:t>𝑥</m:t>
                                </m:r>
                              </m:e>
                              <m:sub>
                                <m:r>
                                  <a:rPr lang="en-US" altLang="zh-CN" i="1" dirty="0" smtClean="0">
                                    <a:latin typeface="Cambria Math" panose="02040503050406030204" pitchFamily="18" charset="0"/>
                                  </a:rPr>
                                  <m:t>2</m:t>
                                </m:r>
                              </m:sub>
                            </m:sSub>
                          </m:e>
                        </m:d>
                        <m:r>
                          <a:rPr lang="en-US" altLang="zh-CN" i="1" dirty="0" smtClean="0">
                            <a:latin typeface="Cambria Math" panose="02040503050406030204" pitchFamily="18" charset="0"/>
                          </a:rPr>
                          <m:t>,</m:t>
                        </m:r>
                        <m:r>
                          <a:rPr lang="en-US" altLang="zh-CN" i="1" dirty="0" smtClean="0">
                            <a:latin typeface="Cambria Math" panose="02040503050406030204" pitchFamily="18" charset="0"/>
                          </a:rPr>
                          <m:t>𝑒</m:t>
                        </m:r>
                      </m:e>
                    </m:d>
                    <m:r>
                      <a:rPr lang="en-US" altLang="zh-CN" i="1" dirty="0" smtClean="0">
                        <a:latin typeface="Cambria Math" panose="02040503050406030204" pitchFamily="18" charset="0"/>
                      </a:rPr>
                      <m:t>=</m:t>
                    </m:r>
                  </m:oMath>
                </a14:m>
                <a:r>
                  <a:rPr lang="en-US" altLang="zh-CN" dirty="0"/>
                  <a:t> </a:t>
                </a:r>
                <a14:m>
                  <m:oMath xmlns:m="http://schemas.openxmlformats.org/officeDocument/2006/math">
                    <m:d>
                      <m:dPr>
                        <m:ctrlPr>
                          <a:rPr lang="en-US" altLang="zh-CN" i="1" dirty="0" smtClean="0">
                            <a:latin typeface="Cambria Math" panose="02040503050406030204" pitchFamily="18" charset="0"/>
                          </a:rPr>
                        </m:ctrlPr>
                      </m:dPr>
                      <m:e>
                        <m:sSub>
                          <m:sSubPr>
                            <m:ctrlPr>
                              <a:rPr lang="en-US" altLang="zh-CN" b="0" i="1" dirty="0" smtClean="0">
                                <a:latin typeface="Cambria Math" panose="02040503050406030204" pitchFamily="18" charset="0"/>
                              </a:rPr>
                            </m:ctrlPr>
                          </m:sSubPr>
                          <m:e>
                            <m:r>
                              <a:rPr lang="en-US" altLang="zh-CN" b="0" i="1" dirty="0" smtClean="0">
                                <a:latin typeface="Cambria Math" panose="02040503050406030204" pitchFamily="18" charset="0"/>
                              </a:rPr>
                              <m:t>𝑥</m:t>
                            </m:r>
                          </m:e>
                          <m:sub>
                            <m:r>
                              <a:rPr lang="en-US" altLang="zh-CN" b="0" i="1" dirty="0" smtClean="0">
                                <a:latin typeface="Cambria Math" panose="02040503050406030204" pitchFamily="18" charset="0"/>
                              </a:rPr>
                              <m:t>1</m:t>
                            </m:r>
                          </m:sub>
                        </m:sSub>
                        <m:r>
                          <a:rPr lang="en-US" altLang="zh-CN" i="1" dirty="0" smtClean="0">
                            <a:latin typeface="Cambria Math" panose="02040503050406030204" pitchFamily="18" charset="0"/>
                          </a:rPr>
                          <m:t>,</m:t>
                        </m:r>
                        <m:sSub>
                          <m:sSubPr>
                            <m:ctrlPr>
                              <a:rPr lang="en-US" altLang="zh-CN" i="1" dirty="0" smtClean="0">
                                <a:latin typeface="Cambria Math" panose="02040503050406030204" pitchFamily="18" charset="0"/>
                              </a:rPr>
                            </m:ctrlPr>
                          </m:sSubPr>
                          <m:e>
                            <m:r>
                              <a:rPr lang="en-US" altLang="zh-CN" i="1" dirty="0" smtClean="0">
                                <a:latin typeface="Cambria Math" panose="02040503050406030204" pitchFamily="18" charset="0"/>
                              </a:rPr>
                              <m:t>𝑓</m:t>
                            </m:r>
                          </m:e>
                          <m:sub>
                            <m:r>
                              <a:rPr lang="en-US" altLang="zh-CN" i="1" dirty="0" smtClean="0">
                                <a:latin typeface="Cambria Math" panose="02040503050406030204" pitchFamily="18" charset="0"/>
                              </a:rPr>
                              <m:t>2</m:t>
                            </m:r>
                          </m:sub>
                        </m:sSub>
                        <m:d>
                          <m:dPr>
                            <m:ctrlPr>
                              <a:rPr lang="en-US" altLang="zh-CN" i="1" dirty="0">
                                <a:latin typeface="Cambria Math" panose="02040503050406030204" pitchFamily="18" charset="0"/>
                              </a:rPr>
                            </m:ctrlPr>
                          </m:dPr>
                          <m:e>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𝑥</m:t>
                                </m:r>
                              </m:e>
                              <m:sub>
                                <m:r>
                                  <a:rPr lang="en-US" altLang="zh-CN" i="1" dirty="0">
                                    <a:latin typeface="Cambria Math" panose="02040503050406030204" pitchFamily="18" charset="0"/>
                                  </a:rPr>
                                  <m:t>2</m:t>
                                </m:r>
                              </m:sub>
                            </m:sSub>
                            <m:r>
                              <a:rPr lang="en-US" altLang="zh-CN" i="1" dirty="0" smtClean="0">
                                <a:latin typeface="Cambria Math" panose="02040503050406030204" pitchFamily="18" charset="0"/>
                              </a:rPr>
                              <m:t>,</m:t>
                            </m:r>
                            <m:r>
                              <a:rPr lang="en-US" altLang="zh-CN" i="1" dirty="0">
                                <a:latin typeface="Cambria Math" panose="02040503050406030204" pitchFamily="18" charset="0"/>
                              </a:rPr>
                              <m:t>𝑒</m:t>
                            </m:r>
                          </m:e>
                        </m:d>
                      </m:e>
                    </m:d>
                    <m:r>
                      <a:rPr lang="en-US" altLang="zh-CN" b="0" i="1" dirty="0" smtClean="0">
                        <a:latin typeface="Cambria Math" panose="02040503050406030204" pitchFamily="18" charset="0"/>
                      </a:rPr>
                      <m:t>,</m:t>
                    </m:r>
                    <m:r>
                      <a:rPr lang="zh-CN" altLang="en-US" i="1" dirty="0">
                        <a:latin typeface="Cambria Math" panose="02040503050406030204" pitchFamily="18" charset="0"/>
                      </a:rPr>
                      <m:t>且</m:t>
                    </m:r>
                    <m:r>
                      <a:rPr lang="en-US" altLang="zh-CN" i="1" dirty="0">
                        <a:latin typeface="Cambria Math" panose="02040503050406030204" pitchFamily="18" charset="0"/>
                      </a:rPr>
                      <m:t>𝑒</m:t>
                    </m:r>
                    <m:r>
                      <a:rPr lang="en-US" altLang="zh-CN" i="1" dirty="0">
                        <a:latin typeface="Cambria Math" panose="02040503050406030204" pitchFamily="18" charset="0"/>
                      </a:rPr>
                      <m:t>∈</m:t>
                    </m:r>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𝐸</m:t>
                        </m:r>
                      </m:e>
                      <m:sub>
                        <m:r>
                          <a:rPr lang="en-US" altLang="zh-CN" b="0" i="1" dirty="0" smtClean="0">
                            <a:latin typeface="Cambria Math" panose="02040503050406030204" pitchFamily="18" charset="0"/>
                          </a:rPr>
                          <m:t>2</m:t>
                        </m:r>
                      </m:sub>
                    </m:sSub>
                    <m:r>
                      <a:rPr lang="en-US" altLang="zh-CN" i="1" dirty="0">
                        <a:latin typeface="Cambria Math" panose="02040503050406030204" pitchFamily="18" charset="0"/>
                      </a:rPr>
                      <m:t>\</m:t>
                    </m:r>
                    <m:sSub>
                      <m:sSubPr>
                        <m:ctrlPr>
                          <a:rPr lang="en-US" altLang="zh-CN" i="1" dirty="0">
                            <a:latin typeface="Cambria Math" panose="02040503050406030204" pitchFamily="18" charset="0"/>
                          </a:rPr>
                        </m:ctrlPr>
                      </m:sSubPr>
                      <m:e>
                        <m:r>
                          <m:rPr>
                            <m:sty m:val="p"/>
                          </m:rPr>
                          <a:rPr lang="en-US" altLang="zh-CN" i="1" dirty="0">
                            <a:latin typeface="Cambria Math" panose="02040503050406030204" pitchFamily="18" charset="0"/>
                          </a:rPr>
                          <m:t>E</m:t>
                        </m:r>
                      </m:e>
                      <m:sub>
                        <m:r>
                          <a:rPr lang="en-US" altLang="zh-CN" b="0" i="1" dirty="0" smtClean="0">
                            <a:latin typeface="Cambria Math" panose="02040503050406030204" pitchFamily="18" charset="0"/>
                          </a:rPr>
                          <m:t>1</m:t>
                        </m:r>
                      </m:sub>
                    </m:sSub>
                    <m:r>
                      <a:rPr lang="en-US" altLang="zh-CN" b="0" i="1" dirty="0" smtClean="0">
                        <a:latin typeface="Cambria Math" panose="02040503050406030204" pitchFamily="18" charset="0"/>
                      </a:rPr>
                      <m:t>,</m:t>
                    </m:r>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𝑓</m:t>
                        </m:r>
                      </m:e>
                      <m:sub>
                        <m:r>
                          <a:rPr lang="en-US" altLang="zh-CN" i="1" dirty="0">
                            <a:latin typeface="Cambria Math" panose="02040503050406030204" pitchFamily="18" charset="0"/>
                          </a:rPr>
                          <m:t>2</m:t>
                        </m:r>
                      </m:sub>
                    </m:sSub>
                    <m:d>
                      <m:dPr>
                        <m:ctrlPr>
                          <a:rPr lang="en-US" altLang="zh-CN" i="1" dirty="0">
                            <a:latin typeface="Cambria Math" panose="02040503050406030204" pitchFamily="18" charset="0"/>
                          </a:rPr>
                        </m:ctrlPr>
                      </m:dPr>
                      <m:e>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𝑥</m:t>
                            </m:r>
                          </m:e>
                          <m:sub>
                            <m:r>
                              <a:rPr lang="en-US" altLang="zh-CN" i="1" dirty="0">
                                <a:latin typeface="Cambria Math" panose="02040503050406030204" pitchFamily="18" charset="0"/>
                              </a:rPr>
                              <m:t>2</m:t>
                            </m:r>
                          </m:sub>
                        </m:sSub>
                        <m:r>
                          <a:rPr lang="en-US" altLang="zh-CN" i="1" dirty="0" smtClean="0">
                            <a:latin typeface="Cambria Math" panose="02040503050406030204" pitchFamily="18" charset="0"/>
                          </a:rPr>
                          <m:t>,</m:t>
                        </m:r>
                        <m:r>
                          <a:rPr lang="en-US" altLang="zh-CN" i="1" dirty="0">
                            <a:latin typeface="Cambria Math" panose="02040503050406030204" pitchFamily="18" charset="0"/>
                          </a:rPr>
                          <m:t>𝑒</m:t>
                        </m:r>
                      </m:e>
                    </m:d>
                  </m:oMath>
                </a14:m>
                <a:r>
                  <a:rPr lang="zh-CN" altLang="en-US" dirty="0"/>
                  <a:t>有定义</a:t>
                </a:r>
                <a:r>
                  <a:rPr lang="en-US" altLang="zh-CN" dirty="0"/>
                  <a:t>;</a:t>
                </a:r>
              </a:p>
              <a:p>
                <a:pPr>
                  <a:lnSpc>
                    <a:spcPct val="150000"/>
                  </a:lnSpc>
                </a:pPr>
                <a:r>
                  <a:rPr lang="zh-CN" altLang="en-US" dirty="0"/>
                  <a:t>             其他情况</a:t>
                </a:r>
                <a14:m>
                  <m:oMath xmlns:m="http://schemas.openxmlformats.org/officeDocument/2006/math">
                    <m:r>
                      <a:rPr lang="en-US" altLang="zh-CN" i="1" dirty="0">
                        <a:latin typeface="Cambria Math" panose="02040503050406030204" pitchFamily="18" charset="0"/>
                      </a:rPr>
                      <m:t>𝑓</m:t>
                    </m:r>
                    <m:d>
                      <m:dPr>
                        <m:ctrlPr>
                          <a:rPr lang="en-US" altLang="zh-CN" i="1" dirty="0">
                            <a:latin typeface="Cambria Math" panose="02040503050406030204" pitchFamily="18" charset="0"/>
                          </a:rPr>
                        </m:ctrlPr>
                      </m:dPr>
                      <m:e>
                        <m:d>
                          <m:dPr>
                            <m:ctrlPr>
                              <a:rPr lang="en-US" altLang="zh-CN" i="1" dirty="0">
                                <a:latin typeface="Cambria Math" panose="02040503050406030204" pitchFamily="18" charset="0"/>
                              </a:rPr>
                            </m:ctrlPr>
                          </m:dPr>
                          <m:e>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𝑥</m:t>
                                </m:r>
                              </m:e>
                              <m:sub>
                                <m:r>
                                  <a:rPr lang="en-US" altLang="zh-CN" i="1" dirty="0">
                                    <a:latin typeface="Cambria Math" panose="02040503050406030204" pitchFamily="18" charset="0"/>
                                  </a:rPr>
                                  <m:t>1</m:t>
                                </m:r>
                              </m:sub>
                            </m:sSub>
                            <m:r>
                              <a:rPr lang="en-US" altLang="zh-CN" i="1" dirty="0" smtClean="0">
                                <a:latin typeface="Cambria Math" panose="02040503050406030204" pitchFamily="18" charset="0"/>
                              </a:rPr>
                              <m:t>,</m:t>
                            </m:r>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𝑥</m:t>
                                </m:r>
                              </m:e>
                              <m:sub>
                                <m:r>
                                  <a:rPr lang="en-US" altLang="zh-CN" i="1" dirty="0">
                                    <a:latin typeface="Cambria Math" panose="02040503050406030204" pitchFamily="18" charset="0"/>
                                  </a:rPr>
                                  <m:t>2</m:t>
                                </m:r>
                              </m:sub>
                            </m:sSub>
                          </m:e>
                        </m:d>
                        <m:r>
                          <a:rPr lang="en-US" altLang="zh-CN" i="1" dirty="0" smtClean="0">
                            <a:latin typeface="Cambria Math" panose="02040503050406030204" pitchFamily="18" charset="0"/>
                          </a:rPr>
                          <m:t>,</m:t>
                        </m:r>
                        <m:r>
                          <a:rPr lang="en-US" altLang="zh-CN" i="1" dirty="0">
                            <a:latin typeface="Cambria Math" panose="02040503050406030204" pitchFamily="18" charset="0"/>
                          </a:rPr>
                          <m:t>𝑒</m:t>
                        </m:r>
                      </m:e>
                    </m:d>
                  </m:oMath>
                </a14:m>
                <a:r>
                  <a:rPr lang="zh-CN" altLang="en-US" dirty="0"/>
                  <a:t>未定义。</a:t>
                </a:r>
              </a:p>
            </p:txBody>
          </p:sp>
        </mc:Choice>
        <mc:Fallback xmlns="">
          <p:sp>
            <p:nvSpPr>
              <p:cNvPr id="2" name="文本框 1">
                <a:extLst>
                  <a:ext uri="{FF2B5EF4-FFF2-40B4-BE49-F238E27FC236}">
                    <a16:creationId xmlns:a16="http://schemas.microsoft.com/office/drawing/2014/main" id="{97526194-34DF-DC5C-E673-ADD5A540270B}"/>
                  </a:ext>
                </a:extLst>
              </p:cNvPr>
              <p:cNvSpPr txBox="1">
                <a:spLocks noRot="1" noChangeAspect="1" noMove="1" noResize="1" noEditPoints="1" noAdjustHandles="1" noChangeArrowheads="1" noChangeShapeType="1" noTextEdit="1"/>
              </p:cNvSpPr>
              <p:nvPr/>
            </p:nvSpPr>
            <p:spPr>
              <a:xfrm>
                <a:off x="178267" y="1127672"/>
                <a:ext cx="8499008" cy="2755563"/>
              </a:xfrm>
              <a:prstGeom prst="rect">
                <a:avLst/>
              </a:prstGeom>
              <a:blipFill>
                <a:blip r:embed="rId6"/>
                <a:stretch>
                  <a:fillRect l="-430" b="-1327"/>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2" name="文本框 11">
                <a:extLst>
                  <a:ext uri="{FF2B5EF4-FFF2-40B4-BE49-F238E27FC236}">
                    <a16:creationId xmlns:a16="http://schemas.microsoft.com/office/drawing/2014/main" id="{8BF92EA3-02BD-9F60-F1C4-61DBBF7B5B39}"/>
                  </a:ext>
                </a:extLst>
              </p:cNvPr>
              <p:cNvSpPr txBox="1"/>
              <p:nvPr/>
            </p:nvSpPr>
            <p:spPr>
              <a:xfrm>
                <a:off x="2181032" y="4725260"/>
                <a:ext cx="89033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m:t>
                      </m:r>
                    </m:oMath>
                  </m:oMathPara>
                </a14:m>
                <a:endParaRPr lang="zh-CN" altLang="en-US" dirty="0"/>
              </a:p>
            </p:txBody>
          </p:sp>
        </mc:Choice>
        <mc:Fallback>
          <p:sp>
            <p:nvSpPr>
              <p:cNvPr id="12" name="文本框 11">
                <a:extLst>
                  <a:ext uri="{FF2B5EF4-FFF2-40B4-BE49-F238E27FC236}">
                    <a16:creationId xmlns:a16="http://schemas.microsoft.com/office/drawing/2014/main" id="{8BF92EA3-02BD-9F60-F1C4-61DBBF7B5B39}"/>
                  </a:ext>
                </a:extLst>
              </p:cNvPr>
              <p:cNvSpPr txBox="1">
                <a:spLocks noRot="1" noChangeAspect="1" noMove="1" noResize="1" noEditPoints="1" noAdjustHandles="1" noChangeArrowheads="1" noChangeShapeType="1" noTextEdit="1"/>
              </p:cNvSpPr>
              <p:nvPr/>
            </p:nvSpPr>
            <p:spPr>
              <a:xfrm>
                <a:off x="2181032" y="4725260"/>
                <a:ext cx="890336" cy="369332"/>
              </a:xfrm>
              <a:prstGeom prst="rect">
                <a:avLst/>
              </a:prstGeom>
              <a:blipFill>
                <a:blip r:embed="rId7"/>
                <a:stretch>
                  <a:fillRect b="-13115"/>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3" name="文本框 12">
                <a:extLst>
                  <a:ext uri="{FF2B5EF4-FFF2-40B4-BE49-F238E27FC236}">
                    <a16:creationId xmlns:a16="http://schemas.microsoft.com/office/drawing/2014/main" id="{063180DE-52B4-3E46-E1BB-AB3D518573F7}"/>
                  </a:ext>
                </a:extLst>
              </p:cNvPr>
              <p:cNvSpPr txBox="1"/>
              <p:nvPr/>
            </p:nvSpPr>
            <p:spPr>
              <a:xfrm flipV="1">
                <a:off x="4309366" y="4709157"/>
                <a:ext cx="90958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i="1" dirty="0" smtClean="0">
                          <a:latin typeface="Cambria Math" panose="02040503050406030204" pitchFamily="18" charset="0"/>
                        </a:rPr>
                        <m:t>=</m:t>
                      </m:r>
                    </m:oMath>
                  </m:oMathPara>
                </a14:m>
                <a:endParaRPr lang="zh-CN" altLang="en-US" dirty="0"/>
              </a:p>
            </p:txBody>
          </p:sp>
        </mc:Choice>
        <mc:Fallback>
          <p:sp>
            <p:nvSpPr>
              <p:cNvPr id="13" name="文本框 12">
                <a:extLst>
                  <a:ext uri="{FF2B5EF4-FFF2-40B4-BE49-F238E27FC236}">
                    <a16:creationId xmlns:a16="http://schemas.microsoft.com/office/drawing/2014/main" id="{063180DE-52B4-3E46-E1BB-AB3D518573F7}"/>
                  </a:ext>
                </a:extLst>
              </p:cNvPr>
              <p:cNvSpPr txBox="1">
                <a:spLocks noRot="1" noChangeAspect="1" noMove="1" noResize="1" noEditPoints="1" noAdjustHandles="1" noChangeArrowheads="1" noChangeShapeType="1" noTextEdit="1"/>
              </p:cNvSpPr>
              <p:nvPr/>
            </p:nvSpPr>
            <p:spPr>
              <a:xfrm flipV="1">
                <a:off x="4309366" y="4709157"/>
                <a:ext cx="909587" cy="369332"/>
              </a:xfrm>
              <a:prstGeom prst="rect">
                <a:avLst/>
              </a:prstGeom>
              <a:blipFill>
                <a:blip r:embed="rId8"/>
                <a:stretch>
                  <a:fillRect/>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4" name="文本框 13">
                <a:extLst>
                  <a:ext uri="{FF2B5EF4-FFF2-40B4-BE49-F238E27FC236}">
                    <a16:creationId xmlns:a16="http://schemas.microsoft.com/office/drawing/2014/main" id="{946321FF-CD28-4838-8FC0-2838814386B9}"/>
                  </a:ext>
                </a:extLst>
              </p:cNvPr>
              <p:cNvSpPr txBox="1"/>
              <p:nvPr/>
            </p:nvSpPr>
            <p:spPr>
              <a:xfrm>
                <a:off x="786310" y="6305949"/>
                <a:ext cx="1882550" cy="369332"/>
              </a:xfrm>
              <a:prstGeom prst="rect">
                <a:avLst/>
              </a:prstGeom>
              <a:noFill/>
            </p:spPr>
            <p:txBody>
              <a:bodyPr wrap="square">
                <a:spAutoFit/>
              </a:bodyPr>
              <a:lstStyle/>
              <a:p>
                <a:pPr/>
                <a14:m>
                  <m:oMath xmlns:m="http://schemas.openxmlformats.org/officeDocument/2006/math">
                    <m:sSub>
                      <m:sSubPr>
                        <m:ctrlPr>
                          <a:rPr lang="en-US" altLang="zh-CN" i="1" dirty="0" smtClean="0">
                            <a:latin typeface="Cambria Math" panose="02040503050406030204" pitchFamily="18" charset="0"/>
                          </a:rPr>
                        </m:ctrlPr>
                      </m:sSubPr>
                      <m:e>
                        <m:r>
                          <a:rPr lang="en-US" altLang="zh-CN" i="1" dirty="0">
                            <a:latin typeface="Cambria Math" panose="02040503050406030204" pitchFamily="18" charset="0"/>
                          </a:rPr>
                          <m:t>𝐺</m:t>
                        </m:r>
                      </m:e>
                      <m:sub>
                        <m:r>
                          <a:rPr lang="en-US" altLang="zh-CN" i="1" dirty="0">
                            <a:latin typeface="Cambria Math" panose="02040503050406030204" pitchFamily="18" charset="0"/>
                          </a:rPr>
                          <m:t>1</m:t>
                        </m:r>
                      </m:sub>
                    </m:sSub>
                  </m:oMath>
                </a14:m>
                <a:r>
                  <a:rPr lang="en-US" altLang="zh-CN" dirty="0"/>
                  <a:t>, </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𝐸</m:t>
                        </m:r>
                      </m:e>
                      <m:sub>
                        <m:r>
                          <a:rPr lang="en-US" altLang="zh-CN" i="1">
                            <a:latin typeface="Cambria Math" panose="02040503050406030204" pitchFamily="18" charset="0"/>
                          </a:rPr>
                          <m:t>1</m:t>
                        </m:r>
                      </m:sub>
                    </m:sSub>
                    <m:r>
                      <a:rPr lang="en-US" altLang="zh-CN" i="1" dirty="0" smtClean="0">
                        <a:latin typeface="Cambria Math" panose="02040503050406030204" pitchFamily="18" charset="0"/>
                      </a:rPr>
                      <m:t>={</m:t>
                    </m:r>
                    <m:r>
                      <a:rPr lang="en-US" altLang="zh-CN" i="1" dirty="0" err="1" smtClean="0">
                        <a:latin typeface="Cambria Math" panose="02040503050406030204" pitchFamily="18" charset="0"/>
                      </a:rPr>
                      <m:t>𝑎</m:t>
                    </m:r>
                    <m:r>
                      <a:rPr lang="en-US" altLang="zh-CN" i="1" dirty="0" err="1" smtClean="0">
                        <a:latin typeface="Cambria Math" panose="02040503050406030204" pitchFamily="18" charset="0"/>
                      </a:rPr>
                      <m:t>,</m:t>
                    </m:r>
                    <m:r>
                      <a:rPr lang="en-US" altLang="zh-CN" i="1" dirty="0" err="1" smtClean="0">
                        <a:latin typeface="Cambria Math" panose="02040503050406030204" pitchFamily="18" charset="0"/>
                      </a:rPr>
                      <m:t>𝑏</m:t>
                    </m:r>
                    <m:r>
                      <a:rPr lang="en-US" altLang="zh-CN" i="1" dirty="0" err="1" smtClean="0">
                        <a:latin typeface="Cambria Math" panose="02040503050406030204" pitchFamily="18" charset="0"/>
                      </a:rPr>
                      <m:t>,</m:t>
                    </m:r>
                    <m:r>
                      <a:rPr lang="en-US" altLang="zh-CN" i="1" dirty="0" err="1" smtClean="0">
                        <a:latin typeface="Cambria Math" panose="02040503050406030204" pitchFamily="18" charset="0"/>
                      </a:rPr>
                      <m:t>𝑢</m:t>
                    </m:r>
                    <m:r>
                      <a:rPr lang="en-US" altLang="zh-CN" i="1" dirty="0" smtClean="0">
                        <a:latin typeface="Cambria Math" panose="02040503050406030204" pitchFamily="18" charset="0"/>
                      </a:rPr>
                      <m:t>}</m:t>
                    </m:r>
                  </m:oMath>
                </a14:m>
                <a:endParaRPr lang="zh-CN" altLang="en-US" dirty="0"/>
              </a:p>
            </p:txBody>
          </p:sp>
        </mc:Choice>
        <mc:Fallback>
          <p:sp>
            <p:nvSpPr>
              <p:cNvPr id="14" name="文本框 13">
                <a:extLst>
                  <a:ext uri="{FF2B5EF4-FFF2-40B4-BE49-F238E27FC236}">
                    <a16:creationId xmlns:a16="http://schemas.microsoft.com/office/drawing/2014/main" id="{946321FF-CD28-4838-8FC0-2838814386B9}"/>
                  </a:ext>
                </a:extLst>
              </p:cNvPr>
              <p:cNvSpPr txBox="1">
                <a:spLocks noRot="1" noChangeAspect="1" noMove="1" noResize="1" noEditPoints="1" noAdjustHandles="1" noChangeArrowheads="1" noChangeShapeType="1" noTextEdit="1"/>
              </p:cNvSpPr>
              <p:nvPr/>
            </p:nvSpPr>
            <p:spPr>
              <a:xfrm>
                <a:off x="786310" y="6305949"/>
                <a:ext cx="1882550" cy="369332"/>
              </a:xfrm>
              <a:prstGeom prst="rect">
                <a:avLst/>
              </a:prstGeom>
              <a:blipFill>
                <a:blip r:embed="rId9"/>
                <a:stretch>
                  <a:fillRect t="-8197" b="-24590"/>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5" name="文本框 14">
                <a:extLst>
                  <a:ext uri="{FF2B5EF4-FFF2-40B4-BE49-F238E27FC236}">
                    <a16:creationId xmlns:a16="http://schemas.microsoft.com/office/drawing/2014/main" id="{5B4BBFF5-A4CB-F7B9-CF3A-D5A1B71B4A33}"/>
                  </a:ext>
                </a:extLst>
              </p:cNvPr>
              <p:cNvSpPr txBox="1"/>
              <p:nvPr/>
            </p:nvSpPr>
            <p:spPr>
              <a:xfrm>
                <a:off x="2877413" y="6295699"/>
                <a:ext cx="2125371"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i="1" dirty="0" smtClean="0">
                              <a:latin typeface="Cambria Math" panose="02040503050406030204" pitchFamily="18" charset="0"/>
                            </a:rPr>
                          </m:ctrlPr>
                        </m:sSubPr>
                        <m:e>
                          <m:r>
                            <a:rPr lang="en-US" altLang="zh-CN" i="1" dirty="0" smtClean="0">
                              <a:latin typeface="Cambria Math" panose="02040503050406030204" pitchFamily="18" charset="0"/>
                            </a:rPr>
                            <m:t>𝐺</m:t>
                          </m:r>
                        </m:e>
                        <m:sub>
                          <m:r>
                            <a:rPr lang="en-US" altLang="zh-CN" i="1" dirty="0" smtClean="0">
                              <a:latin typeface="Cambria Math" panose="02040503050406030204" pitchFamily="18" charset="0"/>
                            </a:rPr>
                            <m:t>2</m:t>
                          </m:r>
                        </m:sub>
                      </m:sSub>
                      <m:r>
                        <a:rPr lang="en-US" altLang="zh-CN" i="1" dirty="0" smtClean="0">
                          <a:latin typeface="Cambria Math" panose="02040503050406030204" pitchFamily="18" charset="0"/>
                        </a:rPr>
                        <m:t>,</m:t>
                      </m:r>
                      <m:sSub>
                        <m:sSubPr>
                          <m:ctrlPr>
                            <a:rPr lang="en-US" altLang="zh-CN" i="1" dirty="0" smtClean="0">
                              <a:latin typeface="Cambria Math" panose="02040503050406030204" pitchFamily="18" charset="0"/>
                            </a:rPr>
                          </m:ctrlPr>
                        </m:sSubPr>
                        <m:e>
                          <m:r>
                            <a:rPr lang="en-US" altLang="zh-CN" i="1" dirty="0" smtClean="0">
                              <a:latin typeface="Cambria Math" panose="02040503050406030204" pitchFamily="18" charset="0"/>
                            </a:rPr>
                            <m:t>𝐸</m:t>
                          </m:r>
                        </m:e>
                        <m:sub>
                          <m:r>
                            <a:rPr lang="en-US" altLang="zh-CN" i="1" dirty="0" smtClean="0">
                              <a:latin typeface="Cambria Math" panose="02040503050406030204" pitchFamily="18" charset="0"/>
                            </a:rPr>
                            <m:t>2</m:t>
                          </m:r>
                        </m:sub>
                      </m:sSub>
                      <m:r>
                        <a:rPr lang="en-US" altLang="zh-CN" i="1" dirty="0" smtClean="0">
                          <a:latin typeface="Cambria Math" panose="02040503050406030204" pitchFamily="18" charset="0"/>
                        </a:rPr>
                        <m:t>=</m:t>
                      </m:r>
                      <m:d>
                        <m:dPr>
                          <m:begChr m:val="{"/>
                          <m:endChr m:val="}"/>
                          <m:ctrlPr>
                            <a:rPr lang="en-US" altLang="zh-CN" i="1" dirty="0" smtClean="0">
                              <a:latin typeface="Cambria Math" panose="02040503050406030204" pitchFamily="18" charset="0"/>
                            </a:rPr>
                          </m:ctrlPr>
                        </m:dPr>
                        <m:e>
                          <m:r>
                            <a:rPr lang="en-US" altLang="zh-CN" i="1" dirty="0" err="1" smtClean="0">
                              <a:latin typeface="Cambria Math" panose="02040503050406030204" pitchFamily="18" charset="0"/>
                            </a:rPr>
                            <m:t>𝑎</m:t>
                          </m:r>
                          <m:r>
                            <a:rPr lang="en-US" altLang="zh-CN" i="1" dirty="0" err="1" smtClean="0">
                              <a:latin typeface="Cambria Math" panose="02040503050406030204" pitchFamily="18" charset="0"/>
                            </a:rPr>
                            <m:t>,</m:t>
                          </m:r>
                          <m:r>
                            <a:rPr lang="en-US" altLang="zh-CN" i="1" dirty="0" err="1" smtClean="0">
                              <a:latin typeface="Cambria Math" panose="02040503050406030204" pitchFamily="18" charset="0"/>
                            </a:rPr>
                            <m:t>𝑐</m:t>
                          </m:r>
                          <m:r>
                            <a:rPr lang="en-US" altLang="zh-CN" i="1" dirty="0" err="1" smtClean="0">
                              <a:latin typeface="Cambria Math" panose="02040503050406030204" pitchFamily="18" charset="0"/>
                            </a:rPr>
                            <m:t>,</m:t>
                          </m:r>
                          <m:r>
                            <a:rPr lang="en-US" altLang="zh-CN" i="1" dirty="0" err="1" smtClean="0">
                              <a:latin typeface="Cambria Math" panose="02040503050406030204" pitchFamily="18" charset="0"/>
                            </a:rPr>
                            <m:t>𝑢</m:t>
                          </m:r>
                        </m:e>
                      </m:d>
                    </m:oMath>
                  </m:oMathPara>
                </a14:m>
                <a:endParaRPr lang="zh-CN" altLang="en-US" dirty="0"/>
              </a:p>
            </p:txBody>
          </p:sp>
        </mc:Choice>
        <mc:Fallback>
          <p:sp>
            <p:nvSpPr>
              <p:cNvPr id="15" name="文本框 14">
                <a:extLst>
                  <a:ext uri="{FF2B5EF4-FFF2-40B4-BE49-F238E27FC236}">
                    <a16:creationId xmlns:a16="http://schemas.microsoft.com/office/drawing/2014/main" id="{5B4BBFF5-A4CB-F7B9-CF3A-D5A1B71B4A33}"/>
                  </a:ext>
                </a:extLst>
              </p:cNvPr>
              <p:cNvSpPr txBox="1">
                <a:spLocks noRot="1" noChangeAspect="1" noMove="1" noResize="1" noEditPoints="1" noAdjustHandles="1" noChangeArrowheads="1" noChangeShapeType="1" noTextEdit="1"/>
              </p:cNvSpPr>
              <p:nvPr/>
            </p:nvSpPr>
            <p:spPr>
              <a:xfrm>
                <a:off x="2877413" y="6295699"/>
                <a:ext cx="2125371" cy="369332"/>
              </a:xfrm>
              <a:prstGeom prst="rect">
                <a:avLst/>
              </a:prstGeom>
              <a:blipFill>
                <a:blip r:embed="rId10"/>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文本框 15">
                <a:extLst>
                  <a:ext uri="{FF2B5EF4-FFF2-40B4-BE49-F238E27FC236}">
                    <a16:creationId xmlns:a16="http://schemas.microsoft.com/office/drawing/2014/main" id="{AD320A16-99F5-648D-852D-31BB14F03D67}"/>
                  </a:ext>
                </a:extLst>
              </p:cNvPr>
              <p:cNvSpPr txBox="1"/>
              <p:nvPr/>
            </p:nvSpPr>
            <p:spPr>
              <a:xfrm>
                <a:off x="5389341" y="6279859"/>
                <a:ext cx="115997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i="1">
                              <a:latin typeface="Cambria Math" panose="02040503050406030204" pitchFamily="18" charset="0"/>
                            </a:rPr>
                            <m:t>𝐺</m:t>
                          </m:r>
                        </m:e>
                        <m:sub>
                          <m:r>
                            <a:rPr lang="en-US" altLang="zh-CN" i="1">
                              <a:latin typeface="Cambria Math" panose="02040503050406030204" pitchFamily="18" charset="0"/>
                            </a:rPr>
                            <m:t>1</m:t>
                          </m:r>
                        </m:sub>
                      </m:sSub>
                      <m:r>
                        <a:rPr lang="en-US" altLang="zh-CN" b="0" i="1" smtClean="0">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𝐺</m:t>
                          </m:r>
                        </m:e>
                        <m:sub>
                          <m:r>
                            <a:rPr lang="en-US" altLang="zh-CN" i="1">
                              <a:latin typeface="Cambria Math" panose="02040503050406030204" pitchFamily="18" charset="0"/>
                            </a:rPr>
                            <m:t>2</m:t>
                          </m:r>
                        </m:sub>
                      </m:sSub>
                    </m:oMath>
                  </m:oMathPara>
                </a14:m>
                <a:endParaRPr lang="zh-CN" altLang="en-US" dirty="0"/>
              </a:p>
            </p:txBody>
          </p:sp>
        </mc:Choice>
        <mc:Fallback xmlns="">
          <p:sp>
            <p:nvSpPr>
              <p:cNvPr id="16" name="文本框 15">
                <a:extLst>
                  <a:ext uri="{FF2B5EF4-FFF2-40B4-BE49-F238E27FC236}">
                    <a16:creationId xmlns:a16="http://schemas.microsoft.com/office/drawing/2014/main" id="{AD320A16-99F5-648D-852D-31BB14F03D67}"/>
                  </a:ext>
                </a:extLst>
              </p:cNvPr>
              <p:cNvSpPr txBox="1">
                <a:spLocks noRot="1" noChangeAspect="1" noMove="1" noResize="1" noEditPoints="1" noAdjustHandles="1" noChangeArrowheads="1" noChangeShapeType="1" noTextEdit="1"/>
              </p:cNvSpPr>
              <p:nvPr/>
            </p:nvSpPr>
            <p:spPr>
              <a:xfrm>
                <a:off x="5389341" y="6279859"/>
                <a:ext cx="1159976" cy="369332"/>
              </a:xfrm>
              <a:prstGeom prst="rect">
                <a:avLst/>
              </a:prstGeom>
              <a:blipFill>
                <a:blip r:embed="rId11"/>
                <a:stretch>
                  <a:fillRect b="-13115"/>
                </a:stretch>
              </a:blipFill>
            </p:spPr>
            <p:txBody>
              <a:bodyPr/>
              <a:lstStyle/>
              <a:p>
                <a:r>
                  <a:rPr lang="zh-CN" altLang="en-US">
                    <a:noFill/>
                  </a:rPr>
                  <a:t> </a:t>
                </a:r>
              </a:p>
            </p:txBody>
          </p:sp>
        </mc:Fallback>
      </mc:AlternateContent>
      <p:sp>
        <p:nvSpPr>
          <p:cNvPr id="19" name="文本框 18">
            <a:extLst>
              <a:ext uri="{FF2B5EF4-FFF2-40B4-BE49-F238E27FC236}">
                <a16:creationId xmlns:a16="http://schemas.microsoft.com/office/drawing/2014/main" id="{1298B9CF-8180-6551-97BF-4365879B78BD}"/>
              </a:ext>
            </a:extLst>
          </p:cNvPr>
          <p:cNvSpPr txBox="1"/>
          <p:nvPr/>
        </p:nvSpPr>
        <p:spPr>
          <a:xfrm>
            <a:off x="8620125" y="1800351"/>
            <a:ext cx="3060833" cy="646331"/>
          </a:xfrm>
          <a:prstGeom prst="rect">
            <a:avLst/>
          </a:prstGeom>
          <a:noFill/>
          <a:ln>
            <a:solidFill>
              <a:srgbClr val="FF0000"/>
            </a:solidFill>
          </a:ln>
        </p:spPr>
        <p:txBody>
          <a:bodyPr wrap="square" rtlCol="0">
            <a:spAutoFit/>
          </a:bodyPr>
          <a:lstStyle/>
          <a:p>
            <a:r>
              <a:rPr lang="zh-CN" altLang="en-US" dirty="0"/>
              <a:t>注：在实际应用时</a:t>
            </a:r>
            <a:r>
              <a:rPr lang="en-US" altLang="zh-CN" dirty="0"/>
              <a:t>, </a:t>
            </a:r>
            <a:r>
              <a:rPr lang="zh-CN" altLang="en-US" dirty="0"/>
              <a:t>会根据所需会自行定义平行运算。</a:t>
            </a:r>
          </a:p>
        </p:txBody>
      </p:sp>
      <p:pic>
        <p:nvPicPr>
          <p:cNvPr id="24" name="图片 23">
            <a:extLst>
              <a:ext uri="{FF2B5EF4-FFF2-40B4-BE49-F238E27FC236}">
                <a16:creationId xmlns:a16="http://schemas.microsoft.com/office/drawing/2014/main" id="{AA6E7065-A1A9-E93F-183F-461C8E60D6DF}"/>
              </a:ext>
            </a:extLst>
          </p:cNvPr>
          <p:cNvPicPr>
            <a:picLocks noChangeAspect="1"/>
          </p:cNvPicPr>
          <p:nvPr/>
        </p:nvPicPr>
        <p:blipFill rotWithShape="1">
          <a:blip r:embed="rId12">
            <a:clrChange>
              <a:clrFrom>
                <a:srgbClr val="FFFFFF"/>
              </a:clrFrom>
              <a:clrTo>
                <a:srgbClr val="FFFFFF">
                  <a:alpha val="0"/>
                </a:srgbClr>
              </a:clrTo>
            </a:clrChange>
          </a:blip>
          <a:srcRect t="5560" b="12752"/>
          <a:stretch/>
        </p:blipFill>
        <p:spPr>
          <a:xfrm>
            <a:off x="5114478" y="3353825"/>
            <a:ext cx="1933603" cy="2952124"/>
          </a:xfrm>
          <a:prstGeom prst="rect">
            <a:avLst/>
          </a:prstGeom>
        </p:spPr>
      </p:pic>
      <mc:AlternateContent xmlns:mc="http://schemas.openxmlformats.org/markup-compatibility/2006">
        <mc:Choice xmlns:a14="http://schemas.microsoft.com/office/drawing/2010/main" Requires="a14">
          <p:sp>
            <p:nvSpPr>
              <p:cNvPr id="25" name="文本框 24">
                <a:extLst>
                  <a:ext uri="{FF2B5EF4-FFF2-40B4-BE49-F238E27FC236}">
                    <a16:creationId xmlns:a16="http://schemas.microsoft.com/office/drawing/2014/main" id="{19458B82-8537-E105-FBAD-7A2133EDD82E}"/>
                  </a:ext>
                </a:extLst>
              </p:cNvPr>
              <p:cNvSpPr txBox="1"/>
              <p:nvPr/>
            </p:nvSpPr>
            <p:spPr>
              <a:xfrm>
                <a:off x="7748719" y="4314145"/>
                <a:ext cx="3897848" cy="790024"/>
              </a:xfrm>
              <a:prstGeom prst="rect">
                <a:avLst/>
              </a:prstGeom>
              <a:noFill/>
              <a:ln>
                <a:solidFill>
                  <a:srgbClr val="0079C0"/>
                </a:solidFill>
              </a:ln>
            </p:spPr>
            <p:txBody>
              <a:bodyPr wrap="square">
                <a:spAutoFit/>
              </a:bodyPr>
              <a:lstStyle/>
              <a:p>
                <a:r>
                  <a:rPr lang="en-US" altLang="zh-CN" b="0" dirty="0"/>
                  <a:t>      </a:t>
                </a: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𝑃</m:t>
                        </m:r>
                      </m:e>
                      <m:sub>
                        <m:r>
                          <a:rPr lang="en-US" altLang="zh-CN" b="0" i="1" smtClean="0">
                            <a:latin typeface="Cambria Math" panose="02040503050406030204" pitchFamily="18" charset="0"/>
                          </a:rPr>
                          <m:t>𝑖</m:t>
                        </m:r>
                      </m:sub>
                    </m:sSub>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rPr>
                        </m:ctrlPr>
                      </m:sSupPr>
                      <m:e>
                        <m:d>
                          <m:dPr>
                            <m:ctrlPr>
                              <a:rPr lang="en-US" altLang="zh-CN" b="0" i="1" smtClean="0">
                                <a:latin typeface="Cambria Math" panose="02040503050406030204" pitchFamily="18" charset="0"/>
                              </a:rPr>
                            </m:ctrlPr>
                          </m:dPr>
                          <m:e>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𝐸</m:t>
                                </m:r>
                              </m:e>
                              <m:sub>
                                <m:r>
                                  <a:rPr lang="en-US" altLang="zh-CN" b="0" i="1" smtClean="0">
                                    <a:latin typeface="Cambria Math" panose="02040503050406030204" pitchFamily="18" charset="0"/>
                                  </a:rPr>
                                  <m:t>1</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𝐸</m:t>
                                </m:r>
                              </m:e>
                              <m:sub>
                                <m:r>
                                  <a:rPr lang="en-US" altLang="zh-CN" b="0" i="1" smtClean="0">
                                    <a:latin typeface="Cambria Math" panose="02040503050406030204" pitchFamily="18" charset="0"/>
                                  </a:rPr>
                                  <m:t>2</m:t>
                                </m:r>
                              </m:sub>
                            </m:sSub>
                          </m:e>
                        </m:d>
                      </m:e>
                      <m:sup>
                        <m:r>
                          <a:rPr lang="en-US" altLang="zh-CN" b="0" i="1" smtClean="0">
                            <a:latin typeface="Cambria Math" panose="02040503050406030204" pitchFamily="18" charset="0"/>
                          </a:rPr>
                          <m:t>∗</m:t>
                        </m:r>
                      </m:sup>
                    </m:sSup>
                    <m:r>
                      <a:rPr lang="en-US" altLang="zh-CN" b="0" i="1" smtClean="0">
                        <a:latin typeface="Cambria Math" panose="02040503050406030204" pitchFamily="18" charset="0"/>
                      </a:rPr>
                      <m:t>→</m:t>
                    </m:r>
                    <m:sSubSup>
                      <m:sSubSupPr>
                        <m:ctrlPr>
                          <a:rPr lang="en-US" altLang="zh-CN" b="0" i="1" smtClean="0">
                            <a:latin typeface="Cambria Math" panose="02040503050406030204" pitchFamily="18" charset="0"/>
                          </a:rPr>
                        </m:ctrlPr>
                      </m:sSubSupPr>
                      <m:e>
                        <m:r>
                          <a:rPr lang="en-US" altLang="zh-CN" b="0" i="1" smtClean="0">
                            <a:latin typeface="Cambria Math" panose="02040503050406030204" pitchFamily="18" charset="0"/>
                          </a:rPr>
                          <m:t>𝐸</m:t>
                        </m:r>
                      </m:e>
                      <m:sub>
                        <m:r>
                          <a:rPr lang="en-US" altLang="zh-CN" b="0" i="1" smtClean="0">
                            <a:latin typeface="Cambria Math" panose="02040503050406030204" pitchFamily="18" charset="0"/>
                          </a:rPr>
                          <m:t>𝑖</m:t>
                        </m:r>
                      </m:sub>
                      <m:sup>
                        <m:r>
                          <a:rPr lang="en-US" altLang="zh-CN" b="0" i="1" smtClean="0">
                            <a:latin typeface="Cambria Math" panose="02040503050406030204" pitchFamily="18" charset="0"/>
                          </a:rPr>
                          <m:t>∗</m:t>
                        </m:r>
                      </m:sup>
                    </m:sSubSup>
                  </m:oMath>
                </a14:m>
                <a:r>
                  <a:rPr lang="en-US" altLang="zh-CN" b="0" i="1" dirty="0">
                    <a:latin typeface="Cambria Math" panose="02040503050406030204" pitchFamily="18" charset="0"/>
                  </a:rPr>
                  <a:t>, </a:t>
                </a:r>
                <a14:m>
                  <m:oMath xmlns:m="http://schemas.openxmlformats.org/officeDocument/2006/math">
                    <m:r>
                      <a:rPr lang="en-US" altLang="zh-CN" b="0" i="1" smtClean="0">
                        <a:latin typeface="Cambria Math" panose="02040503050406030204" pitchFamily="18" charset="0"/>
                      </a:rPr>
                      <m:t>𝑖</m:t>
                    </m:r>
                    <m:r>
                      <a:rPr lang="en-US" altLang="zh-CN" b="0" i="1" smtClean="0">
                        <a:latin typeface="Cambria Math" panose="02040503050406030204" pitchFamily="18" charset="0"/>
                      </a:rPr>
                      <m:t>=1,2 </m:t>
                    </m:r>
                  </m:oMath>
                </a14:m>
                <a:endParaRPr lang="en-US" altLang="zh-CN" b="0" i="1" dirty="0">
                  <a:latin typeface="Cambria Math" panose="02040503050406030204" pitchFamily="18" charset="0"/>
                </a:endParaRPr>
              </a:p>
              <a:p>
                <a:pPr>
                  <a:lnSpc>
                    <a:spcPct val="150000"/>
                  </a:lnSpc>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𝐿</m:t>
                      </m:r>
                      <m:d>
                        <m:dPr>
                          <m:ctrlPr>
                            <a:rPr lang="en-US" altLang="zh-CN" b="0" i="1" smtClean="0">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panose="02040503050406030204" pitchFamily="18" charset="0"/>
                                </a:rPr>
                                <m:t>𝐺</m:t>
                              </m:r>
                            </m:e>
                            <m:sub>
                              <m:r>
                                <a:rPr lang="en-US" altLang="zh-CN" i="1">
                                  <a:latin typeface="Cambria Math" panose="02040503050406030204" pitchFamily="18" charset="0"/>
                                </a:rPr>
                                <m:t>1</m:t>
                              </m:r>
                            </m:sub>
                          </m:sSub>
                          <m:r>
                            <a:rPr lang="en-US" altLang="zh-CN" b="0" i="1" smtClean="0">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𝐺</m:t>
                              </m:r>
                            </m:e>
                            <m:sub>
                              <m:r>
                                <a:rPr lang="en-US" altLang="zh-CN" i="1">
                                  <a:latin typeface="Cambria Math" panose="02040503050406030204" pitchFamily="18" charset="0"/>
                                </a:rPr>
                                <m:t>2</m:t>
                              </m:r>
                            </m:sub>
                          </m:sSub>
                        </m:e>
                      </m:d>
                      <m:r>
                        <a:rPr lang="en-US" altLang="zh-CN" b="0" i="1" smtClean="0">
                          <a:latin typeface="Cambria Math" panose="02040503050406030204" pitchFamily="18" charset="0"/>
                        </a:rPr>
                        <m:t>=</m:t>
                      </m:r>
                      <m:sSubSup>
                        <m:sSubSupPr>
                          <m:ctrlPr>
                            <a:rPr lang="en-US" altLang="zh-CN" b="0" i="1" smtClean="0">
                              <a:latin typeface="Cambria Math" panose="02040503050406030204" pitchFamily="18" charset="0"/>
                            </a:rPr>
                          </m:ctrlPr>
                        </m:sSubSupPr>
                        <m:e>
                          <m:r>
                            <a:rPr lang="en-US" altLang="zh-CN" b="0" i="1" smtClean="0">
                              <a:latin typeface="Cambria Math" panose="02040503050406030204" pitchFamily="18" charset="0"/>
                            </a:rPr>
                            <m:t>𝑃</m:t>
                          </m:r>
                        </m:e>
                        <m:sub>
                          <m:r>
                            <a:rPr lang="en-US" altLang="zh-CN" b="0" i="1" smtClean="0">
                              <a:latin typeface="Cambria Math" panose="02040503050406030204" pitchFamily="18" charset="0"/>
                            </a:rPr>
                            <m:t>1</m:t>
                          </m:r>
                        </m:sub>
                        <m:sup>
                          <m:r>
                            <a:rPr lang="en-US" altLang="zh-CN" b="0" i="1" smtClean="0">
                              <a:latin typeface="Cambria Math" panose="02040503050406030204" pitchFamily="18" charset="0"/>
                            </a:rPr>
                            <m:t>−1</m:t>
                          </m:r>
                        </m:sup>
                      </m:sSubSup>
                      <m:r>
                        <a:rPr lang="en-US" altLang="zh-CN" b="0" i="1" smtClean="0">
                          <a:latin typeface="Cambria Math" panose="02040503050406030204" pitchFamily="18" charset="0"/>
                        </a:rPr>
                        <m:t>[</m:t>
                      </m:r>
                      <m:r>
                        <a:rPr lang="en-US" altLang="zh-CN" i="1">
                          <a:latin typeface="Cambria Math" panose="02040503050406030204" pitchFamily="18" charset="0"/>
                        </a:rPr>
                        <m:t>𝐿</m:t>
                      </m:r>
                      <m:d>
                        <m:dPr>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panose="02040503050406030204" pitchFamily="18" charset="0"/>
                                </a:rPr>
                                <m:t>𝐺</m:t>
                              </m:r>
                            </m:e>
                            <m:sub>
                              <m:r>
                                <a:rPr lang="en-US" altLang="zh-CN" i="1">
                                  <a:latin typeface="Cambria Math" panose="02040503050406030204" pitchFamily="18" charset="0"/>
                                </a:rPr>
                                <m:t>1</m:t>
                              </m:r>
                            </m:sub>
                          </m:sSub>
                        </m:e>
                      </m:d>
                      <m:r>
                        <a:rPr lang="en-US" altLang="zh-CN" b="0" i="1" smtClean="0">
                          <a:latin typeface="Cambria Math" panose="02040503050406030204" pitchFamily="18" charset="0"/>
                        </a:rPr>
                        <m:t>]</m:t>
                      </m:r>
                      <m:r>
                        <a:rPr lang="en-US" altLang="zh-CN" i="1">
                          <a:latin typeface="Cambria Math" panose="02040503050406030204" pitchFamily="18" charset="0"/>
                        </a:rPr>
                        <m:t>∩</m:t>
                      </m:r>
                      <m:sSubSup>
                        <m:sSubSupPr>
                          <m:ctrlPr>
                            <a:rPr lang="en-US" altLang="zh-CN" b="0" i="1" smtClean="0">
                              <a:latin typeface="Cambria Math" panose="02040503050406030204" pitchFamily="18" charset="0"/>
                            </a:rPr>
                          </m:ctrlPr>
                        </m:sSubSupPr>
                        <m:e>
                          <m:r>
                            <a:rPr lang="en-US" altLang="zh-CN" b="0" i="1" smtClean="0">
                              <a:latin typeface="Cambria Math" panose="02040503050406030204" pitchFamily="18" charset="0"/>
                            </a:rPr>
                            <m:t>𝑃</m:t>
                          </m:r>
                        </m:e>
                        <m:sub>
                          <m:r>
                            <a:rPr lang="en-US" altLang="zh-CN" b="0" i="1" smtClean="0">
                              <a:latin typeface="Cambria Math" panose="02040503050406030204" pitchFamily="18" charset="0"/>
                            </a:rPr>
                            <m:t>2</m:t>
                          </m:r>
                        </m:sub>
                        <m:sup>
                          <m:r>
                            <a:rPr lang="en-US" altLang="zh-CN" b="0" i="1" smtClean="0">
                              <a:latin typeface="Cambria Math" panose="02040503050406030204" pitchFamily="18" charset="0"/>
                            </a:rPr>
                            <m:t>−1</m:t>
                          </m:r>
                        </m:sup>
                      </m:sSubSup>
                      <m:r>
                        <a:rPr lang="en-US" altLang="zh-CN" b="0" i="1" smtClean="0">
                          <a:latin typeface="Cambria Math" panose="02040503050406030204" pitchFamily="18" charset="0"/>
                        </a:rPr>
                        <m:t>[</m:t>
                      </m:r>
                      <m:r>
                        <a:rPr lang="en-US" altLang="zh-CN" i="1">
                          <a:latin typeface="Cambria Math" panose="02040503050406030204" pitchFamily="18" charset="0"/>
                        </a:rPr>
                        <m:t>𝐿</m:t>
                      </m:r>
                      <m:d>
                        <m:dPr>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panose="02040503050406030204" pitchFamily="18" charset="0"/>
                                </a:rPr>
                                <m:t>𝐺</m:t>
                              </m:r>
                            </m:e>
                            <m:sub>
                              <m:r>
                                <a:rPr lang="en-US" altLang="zh-CN" i="1">
                                  <a:latin typeface="Cambria Math" panose="02040503050406030204" pitchFamily="18" charset="0"/>
                                </a:rPr>
                                <m:t>2</m:t>
                              </m:r>
                            </m:sub>
                          </m:sSub>
                        </m:e>
                      </m:d>
                      <m:r>
                        <a:rPr lang="en-US" altLang="zh-CN" b="0" i="1" smtClean="0">
                          <a:latin typeface="Cambria Math" panose="02040503050406030204" pitchFamily="18" charset="0"/>
                        </a:rPr>
                        <m:t>]</m:t>
                      </m:r>
                    </m:oMath>
                  </m:oMathPara>
                </a14:m>
                <a:endParaRPr lang="zh-CN" altLang="en-US" dirty="0"/>
              </a:p>
            </p:txBody>
          </p:sp>
        </mc:Choice>
        <mc:Fallback>
          <p:sp>
            <p:nvSpPr>
              <p:cNvPr id="25" name="文本框 24">
                <a:extLst>
                  <a:ext uri="{FF2B5EF4-FFF2-40B4-BE49-F238E27FC236}">
                    <a16:creationId xmlns:a16="http://schemas.microsoft.com/office/drawing/2014/main" id="{19458B82-8537-E105-FBAD-7A2133EDD82E}"/>
                  </a:ext>
                </a:extLst>
              </p:cNvPr>
              <p:cNvSpPr txBox="1">
                <a:spLocks noRot="1" noChangeAspect="1" noMove="1" noResize="1" noEditPoints="1" noAdjustHandles="1" noChangeArrowheads="1" noChangeShapeType="1" noTextEdit="1"/>
              </p:cNvSpPr>
              <p:nvPr/>
            </p:nvSpPr>
            <p:spPr>
              <a:xfrm>
                <a:off x="7748719" y="4314145"/>
                <a:ext cx="3897848" cy="790024"/>
              </a:xfrm>
              <a:prstGeom prst="rect">
                <a:avLst/>
              </a:prstGeom>
              <a:blipFill>
                <a:blip r:embed="rId13"/>
                <a:stretch>
                  <a:fillRect t="-5344"/>
                </a:stretch>
              </a:blipFill>
              <a:ln>
                <a:solidFill>
                  <a:srgbClr val="0079C0"/>
                </a:solidFill>
              </a:ln>
            </p:spPr>
            <p:txBody>
              <a:bodyPr/>
              <a:lstStyle/>
              <a:p>
                <a:r>
                  <a:rPr lang="zh-CN" altLang="en-US">
                    <a:noFill/>
                  </a:rPr>
                  <a:t> </a:t>
                </a:r>
              </a:p>
            </p:txBody>
          </p:sp>
        </mc:Fallback>
      </mc:AlternateContent>
      <p:pic>
        <p:nvPicPr>
          <p:cNvPr id="3" name="图片 2">
            <a:extLst>
              <a:ext uri="{FF2B5EF4-FFF2-40B4-BE49-F238E27FC236}">
                <a16:creationId xmlns:a16="http://schemas.microsoft.com/office/drawing/2014/main" id="{ACA7261E-3257-2D77-F181-8473D697548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60083" y="119306"/>
            <a:ext cx="645261" cy="645261"/>
          </a:xfrm>
          <a:prstGeom prst="ellipse">
            <a:avLst/>
          </a:prstGeom>
        </p:spPr>
      </p:pic>
      <p:sp>
        <p:nvSpPr>
          <p:cNvPr id="6" name="文本框 5">
            <a:extLst>
              <a:ext uri="{FF2B5EF4-FFF2-40B4-BE49-F238E27FC236}">
                <a16:creationId xmlns:a16="http://schemas.microsoft.com/office/drawing/2014/main" id="{FCE294A9-3FFC-4C2C-3FA2-B426155C2985}"/>
              </a:ext>
            </a:extLst>
          </p:cNvPr>
          <p:cNvSpPr txBox="1"/>
          <p:nvPr/>
        </p:nvSpPr>
        <p:spPr>
          <a:xfrm>
            <a:off x="1988848" y="99267"/>
            <a:ext cx="4037846" cy="646331"/>
          </a:xfrm>
          <a:prstGeom prst="rect">
            <a:avLst/>
          </a:prstGeom>
          <a:noFill/>
        </p:spPr>
        <p:txBody>
          <a:bodyPr wrap="square" rtlCol="0">
            <a:spAutoFit/>
          </a:bodyPr>
          <a:lstStyle/>
          <a:p>
            <a:r>
              <a:rPr lang="zh-CN" altLang="en-US" dirty="0">
                <a:solidFill>
                  <a:srgbClr val="000000"/>
                </a:solidFill>
                <a:latin typeface="华文行楷" panose="02010800040101010101" pitchFamily="2" charset="-122"/>
                <a:ea typeface="华文行楷" panose="02010800040101010101" pitchFamily="2" charset="-122"/>
              </a:rPr>
              <a:t>       </a:t>
            </a:r>
            <a:r>
              <a:rPr lang="zh-CN" altLang="en-US"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重庆国家应用数学中心</a:t>
            </a:r>
            <a:endParaRPr lang="en-US" altLang="zh-CN"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a:p>
            <a:pPr algn="dist"/>
            <a:r>
              <a:rPr lang="en-US" altLang="zh-CN"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National Center for Applied Mathematics in Chongqing</a:t>
            </a:r>
            <a:endParaRPr lang="zh-CN" altLang="en-US"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p:txBody>
      </p:sp>
      <p:pic>
        <p:nvPicPr>
          <p:cNvPr id="10" name="图片 9">
            <a:extLst>
              <a:ext uri="{FF2B5EF4-FFF2-40B4-BE49-F238E27FC236}">
                <a16:creationId xmlns:a16="http://schemas.microsoft.com/office/drawing/2014/main" id="{591068BA-7D5F-86D5-71C8-BB01318B4F7A}"/>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1012452" y="172318"/>
            <a:ext cx="869288" cy="500231"/>
          </a:xfrm>
          <a:prstGeom prst="rect">
            <a:avLst/>
          </a:prstGeom>
        </p:spPr>
      </p:pic>
      <p:sp>
        <p:nvSpPr>
          <p:cNvPr id="5" name="灯片编号占位符 4">
            <a:extLst>
              <a:ext uri="{FF2B5EF4-FFF2-40B4-BE49-F238E27FC236}">
                <a16:creationId xmlns:a16="http://schemas.microsoft.com/office/drawing/2014/main" id="{3A0CE788-89AE-BB4D-FACD-0693E97BCEBD}"/>
              </a:ext>
            </a:extLst>
          </p:cNvPr>
          <p:cNvSpPr>
            <a:spLocks noGrp="1"/>
          </p:cNvSpPr>
          <p:nvPr>
            <p:ph type="sldNum" sz="quarter" idx="12"/>
          </p:nvPr>
        </p:nvSpPr>
        <p:spPr/>
        <p:txBody>
          <a:bodyPr/>
          <a:lstStyle/>
          <a:p>
            <a:fld id="{9A0DB2DC-4C9A-4742-B13C-FB6460FD3503}" type="slidenum">
              <a:rPr lang="zh-CN" altLang="en-US" noProof="1" smtClean="0"/>
              <a:pPr/>
              <a:t>10</a:t>
            </a:fld>
            <a:r>
              <a:rPr lang="en-US" altLang="zh-CN" noProof="1"/>
              <a:t>/52</a:t>
            </a:r>
            <a:endParaRPr lang="zh-CN" altLang="en-US" noProof="1"/>
          </a:p>
        </p:txBody>
      </p:sp>
    </p:spTree>
    <p:custDataLst>
      <p:tags r:id="rId1"/>
    </p:custDataLst>
    <p:extLst>
      <p:ext uri="{BB962C8B-B14F-4D97-AF65-F5344CB8AC3E}">
        <p14:creationId xmlns:p14="http://schemas.microsoft.com/office/powerpoint/2010/main" val="6761652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60083" y="850574"/>
            <a:ext cx="11126709" cy="45719"/>
          </a:xfrm>
          <a:prstGeom prst="rect">
            <a:avLst/>
          </a:prstGeom>
          <a:solidFill>
            <a:schemeClr val="tx1">
              <a:lumMod val="50000"/>
              <a:lumOff val="50000"/>
            </a:schemeClr>
          </a:solidFill>
          <a:ln>
            <a:solidFill>
              <a:schemeClr val="tx1">
                <a:lumMod val="50000"/>
                <a:lumOff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sp>
        <p:nvSpPr>
          <p:cNvPr id="9" name="矩形 8"/>
          <p:cNvSpPr/>
          <p:nvPr/>
        </p:nvSpPr>
        <p:spPr>
          <a:xfrm>
            <a:off x="0" y="6753885"/>
            <a:ext cx="12192000" cy="104115"/>
          </a:xfrm>
          <a:prstGeom prst="rect">
            <a:avLst/>
          </a:prstGeom>
          <a:solidFill>
            <a:schemeClr val="accent2">
              <a:lumMod val="50000"/>
            </a:schemeClr>
          </a:solidFill>
          <a:ln>
            <a:solidFill>
              <a:schemeClr val="accent2">
                <a:lumMod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sp>
        <p:nvSpPr>
          <p:cNvPr id="2" name="文本框 1">
            <a:extLst>
              <a:ext uri="{FF2B5EF4-FFF2-40B4-BE49-F238E27FC236}">
                <a16:creationId xmlns:a16="http://schemas.microsoft.com/office/drawing/2014/main" id="{424D5F85-2C54-DD0A-1900-FC7CA0C46835}"/>
              </a:ext>
            </a:extLst>
          </p:cNvPr>
          <p:cNvSpPr txBox="1"/>
          <p:nvPr/>
        </p:nvSpPr>
        <p:spPr>
          <a:xfrm>
            <a:off x="7508508" y="252165"/>
            <a:ext cx="3432542" cy="461665"/>
          </a:xfrm>
          <a:prstGeom prst="rect">
            <a:avLst/>
          </a:prstGeom>
          <a:noFill/>
        </p:spPr>
        <p:txBody>
          <a:bodyPr wrap="square" rtlCol="0">
            <a:spAutoFit/>
          </a:bodyPr>
          <a:lstStyle/>
          <a:p>
            <a:r>
              <a:rPr lang="zh-CN" altLang="en-US" sz="2400" b="1" dirty="0"/>
              <a:t>观测器</a:t>
            </a:r>
            <a:r>
              <a:rPr lang="en-US" altLang="zh-CN" sz="2400" b="1" dirty="0"/>
              <a:t>(Observer)</a:t>
            </a:r>
            <a:endParaRPr lang="zh-CN" altLang="en-US" sz="2400" b="1" dirty="0"/>
          </a:p>
        </p:txBody>
      </p:sp>
      <p:sp>
        <p:nvSpPr>
          <p:cNvPr id="3" name="文本框 2">
            <a:extLst>
              <a:ext uri="{FF2B5EF4-FFF2-40B4-BE49-F238E27FC236}">
                <a16:creationId xmlns:a16="http://schemas.microsoft.com/office/drawing/2014/main" id="{FC10BFA9-9CFB-206A-256A-36970197BB38}"/>
              </a:ext>
            </a:extLst>
          </p:cNvPr>
          <p:cNvSpPr txBox="1"/>
          <p:nvPr/>
        </p:nvSpPr>
        <p:spPr>
          <a:xfrm>
            <a:off x="255299" y="1033037"/>
            <a:ext cx="11494970" cy="875881"/>
          </a:xfrm>
          <a:prstGeom prst="rect">
            <a:avLst/>
          </a:prstGeom>
          <a:solidFill>
            <a:schemeClr val="accent1">
              <a:lumMod val="60000"/>
              <a:lumOff val="40000"/>
            </a:schemeClr>
          </a:solidFill>
        </p:spPr>
        <p:txBody>
          <a:bodyPr wrap="square" rtlCol="0">
            <a:spAutoFit/>
          </a:bodyPr>
          <a:lstStyle/>
          <a:p>
            <a:pPr>
              <a:lnSpc>
                <a:spcPct val="150000"/>
              </a:lnSpc>
            </a:pPr>
            <a:r>
              <a:rPr lang="zh-CN" altLang="en-US" b="1" dirty="0"/>
              <a:t>系统的标准观测器</a:t>
            </a:r>
            <a:r>
              <a:rPr lang="zh-CN" altLang="en-US" dirty="0"/>
              <a:t>是一个只有唯一初始节点的确定性自动机</a:t>
            </a:r>
            <a:r>
              <a:rPr lang="en-US" altLang="zh-CN" dirty="0"/>
              <a:t>, </a:t>
            </a:r>
            <a:r>
              <a:rPr lang="zh-CN" altLang="en-US" dirty="0"/>
              <a:t>它可以用来进行</a:t>
            </a:r>
            <a:r>
              <a:rPr lang="en-US" altLang="zh-CN" dirty="0"/>
              <a:t>(</a:t>
            </a:r>
            <a:r>
              <a:rPr lang="zh-CN" altLang="en-US" dirty="0"/>
              <a:t>当前</a:t>
            </a:r>
            <a:r>
              <a:rPr lang="en-US" altLang="zh-CN" dirty="0"/>
              <a:t>)</a:t>
            </a:r>
            <a:r>
              <a:rPr lang="zh-CN" altLang="en-US" dirty="0"/>
              <a:t>状态估计和</a:t>
            </a:r>
            <a:r>
              <a:rPr lang="en-US" altLang="zh-CN" dirty="0"/>
              <a:t>(</a:t>
            </a:r>
            <a:r>
              <a:rPr lang="zh-CN" altLang="en-US" dirty="0"/>
              <a:t>当前状态</a:t>
            </a:r>
            <a:r>
              <a:rPr lang="en-US" altLang="zh-CN" dirty="0"/>
              <a:t>)</a:t>
            </a:r>
            <a:r>
              <a:rPr lang="zh-CN" altLang="en-US" dirty="0"/>
              <a:t>不透明性验证等。因此</a:t>
            </a:r>
            <a:r>
              <a:rPr lang="en-US" altLang="zh-CN" dirty="0"/>
              <a:t>, </a:t>
            </a:r>
            <a:r>
              <a:rPr lang="zh-CN" altLang="en-US" dirty="0"/>
              <a:t>系统标准观测器又被作作当前状态估计器</a:t>
            </a:r>
            <a:r>
              <a:rPr lang="en-US" altLang="zh-CN" dirty="0"/>
              <a:t>(Current-state estimator)</a:t>
            </a:r>
            <a:r>
              <a:rPr lang="zh-CN" altLang="en-US" dirty="0"/>
              <a:t>。</a:t>
            </a:r>
          </a:p>
        </p:txBody>
      </p:sp>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587C9722-7FC9-1206-3509-B8F6B0DB6FF6}"/>
                  </a:ext>
                </a:extLst>
              </p:cNvPr>
              <p:cNvSpPr txBox="1"/>
              <p:nvPr/>
            </p:nvSpPr>
            <p:spPr>
              <a:xfrm>
                <a:off x="298534" y="2002348"/>
                <a:ext cx="5856822" cy="434048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dirty="0"/>
                  <a:t>给定系统</a:t>
                </a:r>
                <a14:m>
                  <m:oMath xmlns:m="http://schemas.openxmlformats.org/officeDocument/2006/math">
                    <m:r>
                      <a:rPr lang="en-US" altLang="zh-CN" b="0" i="1" smtClean="0">
                        <a:latin typeface="Cambria Math" panose="02040503050406030204" pitchFamily="18" charset="0"/>
                      </a:rPr>
                      <m:t>𝐺</m:t>
                    </m:r>
                    <m:r>
                      <a:rPr lang="en-US" altLang="zh-CN" b="0" i="1" smtClean="0">
                        <a:latin typeface="Cambria Math" panose="02040503050406030204" pitchFamily="18" charset="0"/>
                      </a:rPr>
                      <m:t>=(</m:t>
                    </m:r>
                    <m:r>
                      <a:rPr lang="en-US" altLang="zh-CN" b="0" i="1" smtClean="0">
                        <a:latin typeface="Cambria Math" panose="02040503050406030204" pitchFamily="18" charset="0"/>
                      </a:rPr>
                      <m:t>𝑋</m:t>
                    </m:r>
                    <m:r>
                      <a:rPr lang="en-US" altLang="zh-CN" b="0" i="1" smtClean="0">
                        <a:latin typeface="Cambria Math" panose="02040503050406030204" pitchFamily="18" charset="0"/>
                      </a:rPr>
                      <m:t>,</m:t>
                    </m:r>
                    <m:r>
                      <a:rPr lang="en-US" altLang="zh-CN" b="0" i="1" smtClean="0">
                        <a:latin typeface="Cambria Math" panose="02040503050406030204" pitchFamily="18" charset="0"/>
                      </a:rPr>
                      <m:t>𝐸</m:t>
                    </m:r>
                    <m:r>
                      <a:rPr lang="en-US" altLang="zh-CN" b="0" i="1" smtClean="0">
                        <a:latin typeface="Cambria Math" panose="02040503050406030204" pitchFamily="18" charset="0"/>
                      </a:rPr>
                      <m:t>,</m:t>
                    </m:r>
                    <m:r>
                      <a:rPr lang="en-US" altLang="zh-CN" b="0" i="1" smtClean="0">
                        <a:latin typeface="Cambria Math" panose="02040503050406030204" pitchFamily="18" charset="0"/>
                      </a:rPr>
                      <m:t>𝑓</m:t>
                    </m:r>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𝑋</m:t>
                        </m:r>
                      </m:e>
                      <m:sub>
                        <m:r>
                          <a:rPr lang="en-US" altLang="zh-CN" b="0" i="1" smtClean="0">
                            <a:latin typeface="Cambria Math" panose="02040503050406030204" pitchFamily="18" charset="0"/>
                          </a:rPr>
                          <m:t>0</m:t>
                        </m:r>
                      </m:sub>
                    </m:sSub>
                    <m:r>
                      <a:rPr lang="en-US" altLang="zh-CN" b="0" i="1" smtClean="0">
                        <a:latin typeface="Cambria Math" panose="02040503050406030204" pitchFamily="18" charset="0"/>
                      </a:rPr>
                      <m:t>)</m:t>
                    </m:r>
                  </m:oMath>
                </a14:m>
                <a:r>
                  <a:rPr lang="en-US" altLang="zh-CN" dirty="0"/>
                  <a:t>, </a:t>
                </a:r>
                <a:r>
                  <a:rPr lang="zh-CN" altLang="en-US" dirty="0"/>
                  <a:t>事件集</a:t>
                </a:r>
                <a14:m>
                  <m:oMath xmlns:m="http://schemas.openxmlformats.org/officeDocument/2006/math">
                    <m:r>
                      <a:rPr lang="en-US" altLang="zh-CN" i="1">
                        <a:latin typeface="Cambria Math" panose="02040503050406030204" pitchFamily="18" charset="0"/>
                      </a:rPr>
                      <m:t>𝐸</m:t>
                    </m:r>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𝐸</m:t>
                        </m:r>
                      </m:e>
                      <m:sub>
                        <m:r>
                          <a:rPr lang="en-US" altLang="zh-CN" i="1">
                            <a:latin typeface="Cambria Math" panose="02040503050406030204" pitchFamily="18" charset="0"/>
                          </a:rPr>
                          <m:t>𝑜</m:t>
                        </m:r>
                      </m:sub>
                    </m:sSub>
                    <m:acc>
                      <m:accPr>
                        <m:chr m:val="̇"/>
                        <m:ctrlPr>
                          <a:rPr lang="en-US" altLang="zh-CN" i="1">
                            <a:latin typeface="Cambria Math" panose="02040503050406030204" pitchFamily="18" charset="0"/>
                          </a:rPr>
                        </m:ctrlPr>
                      </m:accPr>
                      <m:e>
                        <m:r>
                          <a:rPr lang="en-US" altLang="zh-CN" i="1">
                            <a:latin typeface="Cambria Math" panose="02040503050406030204" pitchFamily="18" charset="0"/>
                          </a:rPr>
                          <m:t>∪</m:t>
                        </m:r>
                      </m:e>
                    </m:acc>
                    <m:sSub>
                      <m:sSubPr>
                        <m:ctrlPr>
                          <a:rPr lang="en-US" altLang="zh-CN" i="1">
                            <a:latin typeface="Cambria Math" panose="02040503050406030204" pitchFamily="18" charset="0"/>
                          </a:rPr>
                        </m:ctrlPr>
                      </m:sSubPr>
                      <m:e>
                        <m:r>
                          <a:rPr lang="en-US" altLang="zh-CN" i="1">
                            <a:latin typeface="Cambria Math" panose="02040503050406030204" pitchFamily="18" charset="0"/>
                          </a:rPr>
                          <m:t>𝐸</m:t>
                        </m:r>
                      </m:e>
                      <m:sub>
                        <m:r>
                          <a:rPr lang="en-US" altLang="zh-CN" i="1">
                            <a:latin typeface="Cambria Math" panose="02040503050406030204" pitchFamily="18" charset="0"/>
                          </a:rPr>
                          <m:t>𝑢𝑜</m:t>
                        </m:r>
                      </m:sub>
                    </m:sSub>
                  </m:oMath>
                </a14:m>
                <a:r>
                  <a:rPr lang="en-US" altLang="zh-CN" dirty="0"/>
                  <a:t>,</a:t>
                </a:r>
                <a:r>
                  <a:rPr lang="zh-CN" altLang="en-US" dirty="0"/>
                  <a:t>自然投影</a:t>
                </a:r>
                <a14:m>
                  <m:oMath xmlns:m="http://schemas.openxmlformats.org/officeDocument/2006/math">
                    <m:r>
                      <a:rPr lang="en-US" altLang="zh-CN" i="1" dirty="0">
                        <a:latin typeface="Cambria Math" panose="02040503050406030204" pitchFamily="18" charset="0"/>
                      </a:rPr>
                      <m:t>𝑃</m:t>
                    </m:r>
                    <m:r>
                      <a:rPr lang="en-US" altLang="zh-CN" i="1" dirty="0">
                        <a:latin typeface="Cambria Math" panose="02040503050406030204" pitchFamily="18" charset="0"/>
                      </a:rPr>
                      <m:t>:</m:t>
                    </m:r>
                    <m:sSup>
                      <m:sSupPr>
                        <m:ctrlPr>
                          <a:rPr lang="en-US" altLang="zh-CN" i="1" dirty="0">
                            <a:latin typeface="Cambria Math" panose="02040503050406030204" pitchFamily="18" charset="0"/>
                          </a:rPr>
                        </m:ctrlPr>
                      </m:sSupPr>
                      <m:e>
                        <m:r>
                          <a:rPr lang="en-US" altLang="zh-CN" i="1" dirty="0">
                            <a:latin typeface="Cambria Math" panose="02040503050406030204" pitchFamily="18" charset="0"/>
                          </a:rPr>
                          <m:t>𝐸</m:t>
                        </m:r>
                      </m:e>
                      <m:sup>
                        <m:r>
                          <a:rPr lang="en-US" altLang="zh-CN" i="1" dirty="0">
                            <a:latin typeface="Cambria Math" panose="02040503050406030204" pitchFamily="18" charset="0"/>
                          </a:rPr>
                          <m:t>∗</m:t>
                        </m:r>
                      </m:sup>
                    </m:sSup>
                    <m:r>
                      <a:rPr lang="en-US" altLang="zh-CN" i="1" dirty="0">
                        <a:latin typeface="Cambria Math" panose="02040503050406030204" pitchFamily="18" charset="0"/>
                      </a:rPr>
                      <m:t>→</m:t>
                    </m:r>
                    <m:sSubSup>
                      <m:sSubSupPr>
                        <m:ctrlPr>
                          <a:rPr lang="en-US" altLang="zh-CN" i="1" dirty="0">
                            <a:latin typeface="Cambria Math" panose="02040503050406030204" pitchFamily="18" charset="0"/>
                          </a:rPr>
                        </m:ctrlPr>
                      </m:sSubSupPr>
                      <m:e>
                        <m:r>
                          <a:rPr lang="en-US" altLang="zh-CN" i="1" dirty="0">
                            <a:latin typeface="Cambria Math" panose="02040503050406030204" pitchFamily="18" charset="0"/>
                          </a:rPr>
                          <m:t>𝐸</m:t>
                        </m:r>
                      </m:e>
                      <m:sub>
                        <m:r>
                          <a:rPr lang="en-US" altLang="zh-CN" i="1" dirty="0">
                            <a:latin typeface="Cambria Math" panose="02040503050406030204" pitchFamily="18" charset="0"/>
                          </a:rPr>
                          <m:t>𝑜</m:t>
                        </m:r>
                      </m:sub>
                      <m:sup>
                        <m:r>
                          <a:rPr lang="en-US" altLang="zh-CN" i="1" dirty="0">
                            <a:latin typeface="Cambria Math" panose="02040503050406030204" pitchFamily="18" charset="0"/>
                          </a:rPr>
                          <m:t>∗</m:t>
                        </m:r>
                      </m:sup>
                    </m:sSubSup>
                  </m:oMath>
                </a14:m>
                <a:r>
                  <a:rPr lang="en-US" altLang="zh-CN" dirty="0"/>
                  <a:t>,</a:t>
                </a:r>
              </a:p>
              <a:p>
                <a:pPr marL="285750" indent="-285750">
                  <a:lnSpc>
                    <a:spcPct val="150000"/>
                  </a:lnSpc>
                  <a:buFont typeface="Arial" panose="020B0604020202020204" pitchFamily="34" charset="0"/>
                  <a:buChar char="•"/>
                </a:pPr>
                <a:r>
                  <a:rPr lang="zh-CN" altLang="en-US" dirty="0"/>
                  <a:t>不</a:t>
                </a:r>
                <a14:m>
                  <m:oMath xmlns:m="http://schemas.openxmlformats.org/officeDocument/2006/math">
                    <m:r>
                      <a:rPr lang="zh-CN" altLang="en-US" i="1" dirty="0">
                        <a:latin typeface="Cambria Math" panose="02040503050406030204" pitchFamily="18" charset="0"/>
                      </a:rPr>
                      <m:t>可</m:t>
                    </m:r>
                    <m:r>
                      <a:rPr lang="zh-CN" altLang="en-US" i="1" dirty="0" smtClean="0">
                        <a:latin typeface="Cambria Math" panose="02040503050406030204" pitchFamily="18" charset="0"/>
                      </a:rPr>
                      <m:t>观</m:t>
                    </m:r>
                    <m:r>
                      <a:rPr lang="zh-CN" altLang="en-US" i="1" dirty="0">
                        <a:latin typeface="Cambria Math" panose="02040503050406030204" pitchFamily="18" charset="0"/>
                      </a:rPr>
                      <m:t>可</m:t>
                    </m:r>
                    <m:r>
                      <a:rPr lang="zh-CN" altLang="en-US" i="1" dirty="0" smtClean="0">
                        <a:latin typeface="Cambria Math" panose="02040503050406030204" pitchFamily="18" charset="0"/>
                      </a:rPr>
                      <m:t>达</m:t>
                    </m:r>
                    <m:r>
                      <a:rPr lang="zh-CN" altLang="en-US" i="1" dirty="0">
                        <a:latin typeface="Cambria Math" panose="02040503050406030204" pitchFamily="18" charset="0"/>
                      </a:rPr>
                      <m:t>集</m:t>
                    </m:r>
                    <m:r>
                      <a:rPr lang="en-US" altLang="zh-CN" i="1" dirty="0" smtClean="0">
                        <a:latin typeface="Cambria Math" panose="02040503050406030204" pitchFamily="18" charset="0"/>
                      </a:rPr>
                      <m:t>𝑈𝑅</m:t>
                    </m:r>
                    <m:d>
                      <m:dPr>
                        <m:ctrlPr>
                          <a:rPr lang="en-US" altLang="zh-CN" i="1" dirty="0" smtClean="0">
                            <a:latin typeface="Cambria Math" panose="02040503050406030204" pitchFamily="18" charset="0"/>
                          </a:rPr>
                        </m:ctrlPr>
                      </m:dPr>
                      <m:e>
                        <m:sSub>
                          <m:sSubPr>
                            <m:ctrlPr>
                              <a:rPr lang="en-US" altLang="zh-CN" i="1" dirty="0" err="1" smtClean="0">
                                <a:latin typeface="Cambria Math" panose="02040503050406030204" pitchFamily="18" charset="0"/>
                              </a:rPr>
                            </m:ctrlPr>
                          </m:sSubPr>
                          <m:e>
                            <m:r>
                              <a:rPr lang="en-US" altLang="zh-CN" i="1" dirty="0" err="1" smtClean="0">
                                <a:latin typeface="Cambria Math" panose="02040503050406030204" pitchFamily="18" charset="0"/>
                              </a:rPr>
                              <m:t>𝑥</m:t>
                            </m:r>
                          </m:e>
                          <m:sub>
                            <m:r>
                              <a:rPr lang="en-US" altLang="zh-CN" i="1" dirty="0" err="1" smtClean="0">
                                <a:latin typeface="Cambria Math" panose="02040503050406030204" pitchFamily="18" charset="0"/>
                              </a:rPr>
                              <m:t>𝑖</m:t>
                            </m:r>
                          </m:sub>
                        </m:sSub>
                      </m:e>
                    </m:d>
                    <m:r>
                      <a:rPr lang="en-US" altLang="zh-CN" i="1" dirty="0" smtClean="0">
                        <a:latin typeface="Cambria Math" panose="02040503050406030204" pitchFamily="18" charset="0"/>
                      </a:rPr>
                      <m:t>= </m:t>
                    </m:r>
                    <m:r>
                      <m:rPr>
                        <m:lit/>
                      </m:rPr>
                      <a:rPr lang="en-US" altLang="zh-CN" i="1" dirty="0" smtClean="0">
                        <a:latin typeface="Cambria Math" panose="02040503050406030204" pitchFamily="18" charset="0"/>
                      </a:rPr>
                      <m:t>{</m:t>
                    </m:r>
                    <m:r>
                      <a:rPr lang="en-US" altLang="zh-CN" i="1" dirty="0" smtClean="0">
                        <a:latin typeface="Cambria Math" panose="02040503050406030204" pitchFamily="18" charset="0"/>
                      </a:rPr>
                      <m:t>𝑥</m:t>
                    </m:r>
                    <m:r>
                      <a:rPr lang="en-US" altLang="zh-CN" i="1" dirty="0" smtClean="0">
                        <a:latin typeface="Cambria Math" panose="02040503050406030204" pitchFamily="18" charset="0"/>
                      </a:rPr>
                      <m:t>∈</m:t>
                    </m:r>
                    <m:r>
                      <a:rPr lang="en-US" altLang="zh-CN" i="1" dirty="0" smtClean="0">
                        <a:latin typeface="Cambria Math" panose="02040503050406030204" pitchFamily="18" charset="0"/>
                      </a:rPr>
                      <m:t>𝑋</m:t>
                    </m:r>
                    <m:r>
                      <a:rPr lang="en-US" altLang="zh-CN" i="1" dirty="0" smtClean="0">
                        <a:latin typeface="Cambria Math" panose="02040503050406030204" pitchFamily="18" charset="0"/>
                      </a:rPr>
                      <m:t>: ∀</m:t>
                    </m:r>
                    <m:r>
                      <a:rPr lang="en-US" altLang="zh-CN" i="1" dirty="0" smtClean="0">
                        <a:latin typeface="Cambria Math" panose="02040503050406030204" pitchFamily="18" charset="0"/>
                      </a:rPr>
                      <m:t>𝑠</m:t>
                    </m:r>
                    <m:r>
                      <a:rPr lang="en-US" altLang="zh-CN" i="1" dirty="0" smtClean="0">
                        <a:latin typeface="Cambria Math" panose="02040503050406030204" pitchFamily="18" charset="0"/>
                      </a:rPr>
                      <m:t>∈</m:t>
                    </m:r>
                    <m:sSubSup>
                      <m:sSubSupPr>
                        <m:ctrlPr>
                          <a:rPr lang="en-US" altLang="zh-CN" i="1" dirty="0" smtClean="0">
                            <a:latin typeface="Cambria Math" panose="02040503050406030204" pitchFamily="18" charset="0"/>
                          </a:rPr>
                        </m:ctrlPr>
                      </m:sSubSupPr>
                      <m:e>
                        <m:r>
                          <a:rPr lang="en-US" altLang="zh-CN" i="1" dirty="0" smtClean="0">
                            <a:latin typeface="Cambria Math" panose="02040503050406030204" pitchFamily="18" charset="0"/>
                          </a:rPr>
                          <m:t>𝐸</m:t>
                        </m:r>
                      </m:e>
                      <m:sub>
                        <m:r>
                          <a:rPr lang="en-US" altLang="zh-CN" b="0" i="1" dirty="0" smtClean="0">
                            <a:latin typeface="Cambria Math" panose="02040503050406030204" pitchFamily="18" charset="0"/>
                          </a:rPr>
                          <m:t>𝑢𝑜</m:t>
                        </m:r>
                      </m:sub>
                      <m:sup>
                        <m:r>
                          <a:rPr lang="en-US" altLang="zh-CN" i="1" dirty="0" smtClean="0">
                            <a:latin typeface="Cambria Math" panose="02040503050406030204" pitchFamily="18" charset="0"/>
                          </a:rPr>
                          <m:t>∗</m:t>
                        </m:r>
                      </m:sup>
                    </m:sSubSup>
                    <m:r>
                      <a:rPr lang="en-US" altLang="zh-CN" i="1" dirty="0" smtClean="0">
                        <a:latin typeface="Cambria Math" panose="02040503050406030204" pitchFamily="18" charset="0"/>
                      </a:rPr>
                      <m:t>,</m:t>
                    </m:r>
                    <m:r>
                      <a:rPr lang="en-US" altLang="zh-CN" i="1" dirty="0" smtClean="0">
                        <a:latin typeface="Cambria Math" panose="02040503050406030204" pitchFamily="18" charset="0"/>
                      </a:rPr>
                      <m:t>𝑥</m:t>
                    </m:r>
                    <m:r>
                      <a:rPr lang="en-US" altLang="zh-CN" i="1" dirty="0" smtClean="0">
                        <a:latin typeface="Cambria Math" panose="02040503050406030204" pitchFamily="18" charset="0"/>
                      </a:rPr>
                      <m:t>=</m:t>
                    </m:r>
                    <m:r>
                      <a:rPr lang="en-US" altLang="zh-CN" i="1" dirty="0" smtClean="0">
                        <a:latin typeface="Cambria Math" panose="02040503050406030204" pitchFamily="18" charset="0"/>
                      </a:rPr>
                      <m:t>𝑓</m:t>
                    </m:r>
                    <m:d>
                      <m:dPr>
                        <m:ctrlPr>
                          <a:rPr lang="en-US" altLang="zh-CN" i="1" dirty="0" smtClean="0">
                            <a:latin typeface="Cambria Math" panose="02040503050406030204" pitchFamily="18" charset="0"/>
                          </a:rPr>
                        </m:ctrlPr>
                      </m:dPr>
                      <m:e>
                        <m:sSub>
                          <m:sSubPr>
                            <m:ctrlPr>
                              <a:rPr lang="en-US" altLang="zh-CN" i="1" dirty="0" err="1" smtClean="0">
                                <a:latin typeface="Cambria Math" panose="02040503050406030204" pitchFamily="18" charset="0"/>
                              </a:rPr>
                            </m:ctrlPr>
                          </m:sSubPr>
                          <m:e>
                            <m:r>
                              <a:rPr lang="en-US" altLang="zh-CN" i="1" dirty="0" err="1" smtClean="0">
                                <a:latin typeface="Cambria Math" panose="02040503050406030204" pitchFamily="18" charset="0"/>
                              </a:rPr>
                              <m:t>𝑥</m:t>
                            </m:r>
                          </m:e>
                          <m:sub>
                            <m:r>
                              <a:rPr lang="en-US" altLang="zh-CN" i="1" dirty="0" err="1" smtClean="0">
                                <a:latin typeface="Cambria Math" panose="02040503050406030204" pitchFamily="18" charset="0"/>
                              </a:rPr>
                              <m:t>𝑖</m:t>
                            </m:r>
                          </m:sub>
                        </m:sSub>
                        <m:r>
                          <a:rPr lang="en-US" altLang="zh-CN" i="1" dirty="0" smtClean="0">
                            <a:latin typeface="Cambria Math" panose="02040503050406030204" pitchFamily="18" charset="0"/>
                          </a:rPr>
                          <m:t>,</m:t>
                        </m:r>
                        <m:r>
                          <a:rPr lang="en-US" altLang="zh-CN" i="1" dirty="0" err="1" smtClean="0">
                            <a:latin typeface="Cambria Math" panose="02040503050406030204" pitchFamily="18" charset="0"/>
                          </a:rPr>
                          <m:t>𝑠</m:t>
                        </m:r>
                      </m:e>
                    </m:d>
                    <m:r>
                      <m:rPr>
                        <m:lit/>
                      </m:rPr>
                      <a:rPr lang="en-US" altLang="zh-CN" i="1" dirty="0" smtClean="0">
                        <a:latin typeface="Cambria Math" panose="02040503050406030204" pitchFamily="18" charset="0"/>
                      </a:rPr>
                      <m:t>}</m:t>
                    </m:r>
                    <m:r>
                      <a:rPr lang="en-US" altLang="zh-CN" b="0" i="1" dirty="0" smtClean="0">
                        <a:latin typeface="Cambria Math" panose="02040503050406030204" pitchFamily="18" charset="0"/>
                      </a:rPr>
                      <m:t>,</m:t>
                    </m:r>
                    <m:r>
                      <a:rPr lang="sv-SE" altLang="zh-CN" i="1" dirty="0" smtClean="0">
                        <a:latin typeface="Cambria Math" panose="02040503050406030204" pitchFamily="18" charset="0"/>
                      </a:rPr>
                      <m:t>𝑈𝑅</m:t>
                    </m:r>
                    <m:d>
                      <m:dPr>
                        <m:ctrlPr>
                          <a:rPr lang="sv-SE" altLang="zh-CN" i="1" dirty="0">
                            <a:latin typeface="Cambria Math" panose="02040503050406030204" pitchFamily="18" charset="0"/>
                          </a:rPr>
                        </m:ctrlPr>
                      </m:dPr>
                      <m:e>
                        <m:sSup>
                          <m:sSupPr>
                            <m:ctrlPr>
                              <a:rPr lang="sv-SE" altLang="zh-CN" i="1" dirty="0">
                                <a:latin typeface="Cambria Math" panose="02040503050406030204" pitchFamily="18" charset="0"/>
                              </a:rPr>
                            </m:ctrlPr>
                          </m:sSupPr>
                          <m:e>
                            <m:r>
                              <a:rPr lang="sv-SE" altLang="zh-CN" i="1" dirty="0">
                                <a:latin typeface="Cambria Math" panose="02040503050406030204" pitchFamily="18" charset="0"/>
                              </a:rPr>
                              <m:t>𝑋</m:t>
                            </m:r>
                          </m:e>
                          <m:sup>
                            <m:r>
                              <a:rPr lang="sv-SE" altLang="zh-CN" i="1" dirty="0">
                                <a:latin typeface="Cambria Math" panose="02040503050406030204" pitchFamily="18" charset="0"/>
                              </a:rPr>
                              <m:t>′</m:t>
                            </m:r>
                          </m:sup>
                        </m:sSup>
                      </m:e>
                    </m:d>
                    <m:r>
                      <a:rPr lang="en-US" altLang="zh-CN" b="0" i="1" dirty="0" smtClean="0">
                        <a:latin typeface="Cambria Math" panose="02040503050406030204" pitchFamily="18" charset="0"/>
                      </a:rPr>
                      <m:t>  </m:t>
                    </m:r>
                    <m:r>
                      <a:rPr lang="sv-SE" altLang="zh-CN" i="1" dirty="0">
                        <a:latin typeface="Cambria Math" panose="02040503050406030204" pitchFamily="18" charset="0"/>
                      </a:rPr>
                      <m:t>=</m:t>
                    </m:r>
                    <m:nary>
                      <m:naryPr>
                        <m:chr m:val="⋃"/>
                        <m:supHide m:val="on"/>
                        <m:ctrlPr>
                          <a:rPr lang="en-US" altLang="zh-CN" b="0" i="1" dirty="0" smtClean="0">
                            <a:latin typeface="Cambria Math" panose="02040503050406030204" pitchFamily="18" charset="0"/>
                          </a:rPr>
                        </m:ctrlPr>
                      </m:naryPr>
                      <m:sub>
                        <m:sSub>
                          <m:sSubPr>
                            <m:ctrlPr>
                              <a:rPr lang="en-US" altLang="zh-CN" i="1" dirty="0" smtClean="0">
                                <a:latin typeface="Cambria Math" panose="02040503050406030204" pitchFamily="18" charset="0"/>
                              </a:rPr>
                            </m:ctrlPr>
                          </m:sSubPr>
                          <m:e>
                            <m:r>
                              <m:rPr>
                                <m:brk m:alnAt="7"/>
                              </m:rPr>
                              <a:rPr lang="en-US" altLang="zh-CN" i="1" dirty="0">
                                <a:latin typeface="Cambria Math" panose="02040503050406030204" pitchFamily="18" charset="0"/>
                              </a:rPr>
                              <m:t>𝑥</m:t>
                            </m:r>
                          </m:e>
                          <m:sub>
                            <m:r>
                              <m:rPr>
                                <m:brk m:alnAt="7"/>
                              </m:rPr>
                              <a:rPr lang="en-US" altLang="zh-CN" i="1" dirty="0">
                                <a:latin typeface="Cambria Math" panose="02040503050406030204" pitchFamily="18" charset="0"/>
                              </a:rPr>
                              <m:t>𝑖</m:t>
                            </m:r>
                          </m:sub>
                        </m:sSub>
                        <m:r>
                          <m:rPr>
                            <m:brk m:alnAt="7"/>
                          </m:rPr>
                          <a:rPr lang="en-US" altLang="zh-CN" i="1" dirty="0">
                            <a:latin typeface="Cambria Math" panose="02040503050406030204" pitchFamily="18" charset="0"/>
                          </a:rPr>
                          <m:t>∈</m:t>
                        </m:r>
                        <m:sSup>
                          <m:sSupPr>
                            <m:ctrlPr>
                              <a:rPr lang="en-US" altLang="zh-CN" i="1" dirty="0">
                                <a:latin typeface="Cambria Math" panose="02040503050406030204" pitchFamily="18" charset="0"/>
                              </a:rPr>
                            </m:ctrlPr>
                          </m:sSupPr>
                          <m:e>
                            <m:r>
                              <m:rPr>
                                <m:brk m:alnAt="7"/>
                              </m:rPr>
                              <a:rPr lang="en-US" altLang="zh-CN" i="1" dirty="0">
                                <a:latin typeface="Cambria Math" panose="02040503050406030204" pitchFamily="18" charset="0"/>
                              </a:rPr>
                              <m:t>𝑋</m:t>
                            </m:r>
                          </m:e>
                          <m:sup>
                            <m:r>
                              <a:rPr lang="en-US" altLang="zh-CN" i="1" dirty="0">
                                <a:latin typeface="Cambria Math" panose="02040503050406030204" pitchFamily="18" charset="0"/>
                              </a:rPr>
                              <m:t>′</m:t>
                            </m:r>
                          </m:sup>
                        </m:sSup>
                      </m:sub>
                      <m:sup/>
                      <m:e>
                        <m:r>
                          <a:rPr lang="en-US" altLang="zh-CN" i="1" dirty="0">
                            <a:latin typeface="Cambria Math" panose="02040503050406030204" pitchFamily="18" charset="0"/>
                          </a:rPr>
                          <m:t>𝑈𝑅</m:t>
                        </m:r>
                        <m:d>
                          <m:dPr>
                            <m:ctrlPr>
                              <a:rPr lang="en-US" altLang="zh-CN" i="1" dirty="0">
                                <a:latin typeface="Cambria Math" panose="02040503050406030204" pitchFamily="18" charset="0"/>
                              </a:rPr>
                            </m:ctrlPr>
                          </m:dPr>
                          <m:e>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𝑥</m:t>
                                </m:r>
                              </m:e>
                              <m:sub>
                                <m:r>
                                  <a:rPr lang="en-US" altLang="zh-CN" i="1" dirty="0">
                                    <a:latin typeface="Cambria Math" panose="02040503050406030204" pitchFamily="18" charset="0"/>
                                  </a:rPr>
                                  <m:t>𝑖</m:t>
                                </m:r>
                              </m:sub>
                            </m:sSub>
                          </m:e>
                        </m:d>
                      </m:e>
                    </m:nary>
                    <m:r>
                      <a:rPr lang="en-US" altLang="zh-CN" b="0" i="0" dirty="0" smtClean="0">
                        <a:latin typeface="Cambria Math" panose="02040503050406030204" pitchFamily="18" charset="0"/>
                      </a:rPr>
                      <m:t>,</m:t>
                    </m:r>
                  </m:oMath>
                </a14:m>
                <a:endParaRPr lang="en-US" altLang="zh-CN" dirty="0"/>
              </a:p>
              <a:p>
                <a:pPr marL="285750" indent="-285750">
                  <a:lnSpc>
                    <a:spcPct val="150000"/>
                  </a:lnSpc>
                  <a:buFont typeface="Arial" panose="020B0604020202020204" pitchFamily="34" charset="0"/>
                  <a:buChar char="•"/>
                </a:pPr>
                <a14:m>
                  <m:oMath xmlns:m="http://schemas.openxmlformats.org/officeDocument/2006/math">
                    <m:r>
                      <a:rPr lang="zh-CN" altLang="en-US" i="1" dirty="0">
                        <a:latin typeface="Cambria Math" panose="02040503050406030204" pitchFamily="18" charset="0"/>
                      </a:rPr>
                      <m:t>一步可</m:t>
                    </m:r>
                    <m:r>
                      <a:rPr lang="zh-CN" altLang="en-US" i="1" dirty="0" smtClean="0">
                        <a:latin typeface="Cambria Math" panose="02040503050406030204" pitchFamily="18" charset="0"/>
                      </a:rPr>
                      <m:t>观</m:t>
                    </m:r>
                    <m:r>
                      <a:rPr lang="zh-CN" altLang="en-US" i="1" dirty="0">
                        <a:latin typeface="Cambria Math" panose="02040503050406030204" pitchFamily="18" charset="0"/>
                      </a:rPr>
                      <m:t>可</m:t>
                    </m:r>
                    <m:r>
                      <a:rPr lang="zh-CN" altLang="en-US" i="1" dirty="0" smtClean="0">
                        <a:latin typeface="Cambria Math" panose="02040503050406030204" pitchFamily="18" charset="0"/>
                      </a:rPr>
                      <m:t>达</m:t>
                    </m:r>
                    <m:r>
                      <a:rPr lang="zh-CN" altLang="en-US" i="1" dirty="0">
                        <a:latin typeface="Cambria Math" panose="02040503050406030204" pitchFamily="18" charset="0"/>
                      </a:rPr>
                      <m:t>集</m:t>
                    </m:r>
                    <m:r>
                      <a:rPr lang="en-US" altLang="zh-CN" b="0" i="1" dirty="0" smtClean="0">
                        <a:latin typeface="Cambria Math" panose="02040503050406030204" pitchFamily="18" charset="0"/>
                      </a:rPr>
                      <m:t> </m:t>
                    </m:r>
                    <m:r>
                      <a:rPr lang="en-US" altLang="zh-CN" i="1" dirty="0" smtClean="0">
                        <a:latin typeface="Cambria Math" panose="02040503050406030204" pitchFamily="18" charset="0"/>
                      </a:rPr>
                      <m:t>𝑁𝑒𝑥𝑡𝑒</m:t>
                    </m:r>
                    <m:d>
                      <m:dPr>
                        <m:ctrlPr>
                          <a:rPr lang="en-US" altLang="zh-CN" i="1" dirty="0" smtClean="0">
                            <a:latin typeface="Cambria Math" panose="02040503050406030204" pitchFamily="18" charset="0"/>
                          </a:rPr>
                        </m:ctrlPr>
                      </m:dPr>
                      <m:e>
                        <m:sSup>
                          <m:sSupPr>
                            <m:ctrlPr>
                              <a:rPr lang="en-US" altLang="zh-CN" i="1" dirty="0" err="1" smtClean="0">
                                <a:latin typeface="Cambria Math" panose="02040503050406030204" pitchFamily="18" charset="0"/>
                              </a:rPr>
                            </m:ctrlPr>
                          </m:sSupPr>
                          <m:e>
                            <m:r>
                              <a:rPr lang="en-US" altLang="zh-CN" i="1" dirty="0" err="1" smtClean="0">
                                <a:latin typeface="Cambria Math" panose="02040503050406030204" pitchFamily="18" charset="0"/>
                              </a:rPr>
                              <m:t>𝑋</m:t>
                            </m:r>
                          </m:e>
                          <m:sup>
                            <m:r>
                              <a:rPr lang="en-US" altLang="zh-CN" i="1" dirty="0" err="1" smtClean="0">
                                <a:latin typeface="Cambria Math" panose="02040503050406030204" pitchFamily="18" charset="0"/>
                              </a:rPr>
                              <m:t>′</m:t>
                            </m:r>
                          </m:sup>
                        </m:sSup>
                        <m:r>
                          <a:rPr lang="en-US" altLang="zh-CN" i="1" dirty="0" smtClean="0">
                            <a:latin typeface="Cambria Math" panose="02040503050406030204" pitchFamily="18" charset="0"/>
                          </a:rPr>
                          <m:t>,</m:t>
                        </m:r>
                        <m:r>
                          <a:rPr lang="en-US" altLang="zh-CN" i="1" dirty="0" err="1" smtClean="0">
                            <a:latin typeface="Cambria Math" panose="02040503050406030204" pitchFamily="18" charset="0"/>
                          </a:rPr>
                          <m:t>𝑒</m:t>
                        </m:r>
                      </m:e>
                    </m:d>
                    <m:r>
                      <a:rPr lang="en-US" altLang="zh-CN" i="1" dirty="0" smtClean="0">
                        <a:latin typeface="Cambria Math" panose="02040503050406030204" pitchFamily="18" charset="0"/>
                      </a:rPr>
                      <m:t>=</m:t>
                    </m:r>
                    <m:d>
                      <m:dPr>
                        <m:begChr m:val="{"/>
                        <m:endChr m:val="}"/>
                        <m:ctrlPr>
                          <a:rPr lang="en-US" altLang="zh-CN" i="1" dirty="0" smtClean="0">
                            <a:latin typeface="Cambria Math" panose="02040503050406030204" pitchFamily="18" charset="0"/>
                          </a:rPr>
                        </m:ctrlPr>
                      </m:dPr>
                      <m:e>
                        <m:r>
                          <a:rPr lang="en-US" altLang="zh-CN" i="1" dirty="0" smtClean="0">
                            <a:latin typeface="Cambria Math" panose="02040503050406030204" pitchFamily="18" charset="0"/>
                          </a:rPr>
                          <m:t>𝑥</m:t>
                        </m:r>
                        <m:r>
                          <a:rPr lang="en-US" altLang="zh-CN" i="1" dirty="0" smtClean="0">
                            <a:latin typeface="Cambria Math" panose="02040503050406030204" pitchFamily="18" charset="0"/>
                          </a:rPr>
                          <m:t>∈</m:t>
                        </m:r>
                        <m:r>
                          <a:rPr lang="en-US" altLang="zh-CN" i="1" dirty="0" smtClean="0">
                            <a:latin typeface="Cambria Math" panose="02040503050406030204" pitchFamily="18" charset="0"/>
                          </a:rPr>
                          <m:t>𝑋</m:t>
                        </m:r>
                        <m:r>
                          <a:rPr lang="en-US" altLang="zh-CN" i="1" dirty="0" smtClean="0">
                            <a:latin typeface="Cambria Math" panose="02040503050406030204" pitchFamily="18" charset="0"/>
                          </a:rPr>
                          <m:t>:∃</m:t>
                        </m:r>
                        <m:sSub>
                          <m:sSubPr>
                            <m:ctrlPr>
                              <a:rPr lang="en-US" altLang="zh-CN" i="1" dirty="0" err="1" smtClean="0">
                                <a:latin typeface="Cambria Math" panose="02040503050406030204" pitchFamily="18" charset="0"/>
                              </a:rPr>
                            </m:ctrlPr>
                          </m:sSubPr>
                          <m:e>
                            <m:r>
                              <a:rPr lang="en-US" altLang="zh-CN" i="1" dirty="0" err="1" smtClean="0">
                                <a:latin typeface="Cambria Math" panose="02040503050406030204" pitchFamily="18" charset="0"/>
                              </a:rPr>
                              <m:t>𝑥</m:t>
                            </m:r>
                          </m:e>
                          <m:sub>
                            <m:r>
                              <a:rPr lang="en-US" altLang="zh-CN" i="1" dirty="0" err="1" smtClean="0">
                                <a:latin typeface="Cambria Math" panose="02040503050406030204" pitchFamily="18" charset="0"/>
                              </a:rPr>
                              <m:t>𝑖</m:t>
                            </m:r>
                          </m:sub>
                        </m:sSub>
                        <m:r>
                          <a:rPr lang="en-US" altLang="zh-CN" i="1" dirty="0" smtClean="0">
                            <a:latin typeface="Cambria Math" panose="02040503050406030204" pitchFamily="18" charset="0"/>
                          </a:rPr>
                          <m:t>∈</m:t>
                        </m:r>
                        <m:sSup>
                          <m:sSupPr>
                            <m:ctrlPr>
                              <a:rPr lang="en-US" altLang="zh-CN" i="1" dirty="0" smtClean="0">
                                <a:latin typeface="Cambria Math" panose="02040503050406030204" pitchFamily="18" charset="0"/>
                              </a:rPr>
                            </m:ctrlPr>
                          </m:sSupPr>
                          <m:e>
                            <m:r>
                              <a:rPr lang="en-US" altLang="zh-CN" i="1" dirty="0" smtClean="0">
                                <a:latin typeface="Cambria Math" panose="02040503050406030204" pitchFamily="18" charset="0"/>
                              </a:rPr>
                              <m:t>𝑋</m:t>
                            </m:r>
                          </m:e>
                          <m:sup>
                            <m:r>
                              <a:rPr lang="en-US" altLang="zh-CN" i="1" dirty="0" smtClean="0">
                                <a:latin typeface="Cambria Math" panose="02040503050406030204" pitchFamily="18" charset="0"/>
                              </a:rPr>
                              <m:t>′</m:t>
                            </m:r>
                          </m:sup>
                        </m:sSup>
                        <m:r>
                          <a:rPr lang="en-US" altLang="zh-CN" i="1" dirty="0" smtClean="0">
                            <a:latin typeface="Cambria Math" panose="02040503050406030204" pitchFamily="18" charset="0"/>
                          </a:rPr>
                          <m:t>,</m:t>
                        </m:r>
                        <m:r>
                          <a:rPr lang="en-US" altLang="zh-CN" i="1" dirty="0" smtClean="0">
                            <a:latin typeface="Cambria Math" panose="02040503050406030204" pitchFamily="18" charset="0"/>
                          </a:rPr>
                          <m:t>𝑥</m:t>
                        </m:r>
                        <m:r>
                          <a:rPr lang="en-US" altLang="zh-CN" i="1" dirty="0" smtClean="0">
                            <a:latin typeface="Cambria Math" panose="02040503050406030204" pitchFamily="18" charset="0"/>
                          </a:rPr>
                          <m:t>=</m:t>
                        </m:r>
                        <m:r>
                          <a:rPr lang="en-US" altLang="zh-CN" i="1" dirty="0" smtClean="0">
                            <a:latin typeface="Cambria Math" panose="02040503050406030204" pitchFamily="18" charset="0"/>
                          </a:rPr>
                          <m:t>𝑓</m:t>
                        </m:r>
                        <m:d>
                          <m:dPr>
                            <m:ctrlPr>
                              <a:rPr lang="en-US" altLang="zh-CN" i="1" dirty="0" smtClean="0">
                                <a:latin typeface="Cambria Math" panose="02040503050406030204" pitchFamily="18" charset="0"/>
                              </a:rPr>
                            </m:ctrlPr>
                          </m:dPr>
                          <m:e>
                            <m:sSub>
                              <m:sSubPr>
                                <m:ctrlPr>
                                  <a:rPr lang="en-US" altLang="zh-CN" i="1" dirty="0" err="1" smtClean="0">
                                    <a:latin typeface="Cambria Math" panose="02040503050406030204" pitchFamily="18" charset="0"/>
                                  </a:rPr>
                                </m:ctrlPr>
                              </m:sSubPr>
                              <m:e>
                                <m:r>
                                  <a:rPr lang="en-US" altLang="zh-CN" i="1" dirty="0" err="1" smtClean="0">
                                    <a:latin typeface="Cambria Math" panose="02040503050406030204" pitchFamily="18" charset="0"/>
                                  </a:rPr>
                                  <m:t>𝑥</m:t>
                                </m:r>
                              </m:e>
                              <m:sub>
                                <m:r>
                                  <a:rPr lang="en-US" altLang="zh-CN" i="1" dirty="0" err="1" smtClean="0">
                                    <a:latin typeface="Cambria Math" panose="02040503050406030204" pitchFamily="18" charset="0"/>
                                  </a:rPr>
                                  <m:t>𝑖</m:t>
                                </m:r>
                              </m:sub>
                            </m:sSub>
                            <m:r>
                              <a:rPr lang="en-US" altLang="zh-CN" i="1" dirty="0" smtClean="0">
                                <a:latin typeface="Cambria Math" panose="02040503050406030204" pitchFamily="18" charset="0"/>
                              </a:rPr>
                              <m:t>,</m:t>
                            </m:r>
                            <m:r>
                              <a:rPr lang="en-US" altLang="zh-CN" i="1" dirty="0" err="1" smtClean="0">
                                <a:latin typeface="Cambria Math" panose="02040503050406030204" pitchFamily="18" charset="0"/>
                              </a:rPr>
                              <m:t>𝑒</m:t>
                            </m:r>
                          </m:e>
                        </m:d>
                      </m:e>
                    </m:d>
                  </m:oMath>
                </a14:m>
                <a:r>
                  <a:rPr lang="en-US" altLang="zh-CN" dirty="0"/>
                  <a:t>,</a:t>
                </a:r>
              </a:p>
              <a:p>
                <a:pPr>
                  <a:lnSpc>
                    <a:spcPct val="150000"/>
                  </a:lnSpc>
                </a:pPr>
                <a:r>
                  <a:rPr lang="zh-CN" altLang="en-US" dirty="0"/>
                  <a:t>则它的标准观测器表示为</a:t>
                </a:r>
                <a:r>
                  <a:rPr lang="en-US" altLang="zh-CN" dirty="0"/>
                  <a:t> </a:t>
                </a:r>
                <a14:m>
                  <m:oMath xmlns:m="http://schemas.openxmlformats.org/officeDocument/2006/math">
                    <m:r>
                      <a:rPr lang="en-US" altLang="zh-CN" i="1" dirty="0" smtClean="0">
                        <a:latin typeface="Cambria Math" panose="02040503050406030204" pitchFamily="18" charset="0"/>
                      </a:rPr>
                      <m:t>𝑂𝑏𝑠</m:t>
                    </m:r>
                    <m:d>
                      <m:dPr>
                        <m:ctrlPr>
                          <a:rPr lang="en-US" altLang="zh-CN" i="1" dirty="0" smtClean="0">
                            <a:latin typeface="Cambria Math" panose="02040503050406030204" pitchFamily="18" charset="0"/>
                          </a:rPr>
                        </m:ctrlPr>
                      </m:dPr>
                      <m:e>
                        <m:r>
                          <a:rPr lang="en-US" altLang="zh-CN" i="1" dirty="0" smtClean="0">
                            <a:latin typeface="Cambria Math" panose="02040503050406030204" pitchFamily="18" charset="0"/>
                          </a:rPr>
                          <m:t>𝐺</m:t>
                        </m:r>
                      </m:e>
                    </m:d>
                    <m:r>
                      <a:rPr lang="en-US" altLang="zh-CN" i="1" dirty="0" smtClean="0">
                        <a:latin typeface="Cambria Math" panose="02040503050406030204" pitchFamily="18" charset="0"/>
                      </a:rPr>
                      <m:t>≔ </m:t>
                    </m:r>
                    <m:r>
                      <m:rPr>
                        <m:sty m:val="p"/>
                      </m:rPr>
                      <a:rPr lang="en-US" altLang="zh-CN" i="1" dirty="0">
                        <a:latin typeface="Cambria Math" panose="02040503050406030204" pitchFamily="18" charset="0"/>
                      </a:rPr>
                      <m:t>A</m:t>
                    </m:r>
                    <m:r>
                      <a:rPr lang="en-US" altLang="zh-CN" b="0" i="1" dirty="0" smtClean="0">
                        <a:latin typeface="Cambria Math" panose="02040503050406030204" pitchFamily="18" charset="0"/>
                      </a:rPr>
                      <m:t>𝑐</m:t>
                    </m:r>
                    <m:d>
                      <m:dPr>
                        <m:ctrlPr>
                          <a:rPr lang="en-US" altLang="zh-CN" i="1" dirty="0" smtClean="0">
                            <a:latin typeface="Cambria Math" panose="02040503050406030204" pitchFamily="18" charset="0"/>
                          </a:rPr>
                        </m:ctrlPr>
                      </m:dPr>
                      <m:e>
                        <m:sSub>
                          <m:sSubPr>
                            <m:ctrlPr>
                              <a:rPr lang="en-US" altLang="zh-CN" i="1" dirty="0" smtClean="0">
                                <a:latin typeface="Cambria Math" panose="02040503050406030204" pitchFamily="18" charset="0"/>
                              </a:rPr>
                            </m:ctrlPr>
                          </m:sSubPr>
                          <m:e>
                            <m:r>
                              <a:rPr lang="en-US" altLang="zh-CN" i="1" dirty="0" smtClean="0">
                                <a:latin typeface="Cambria Math" panose="02040503050406030204" pitchFamily="18" charset="0"/>
                              </a:rPr>
                              <m:t>𝑋</m:t>
                            </m:r>
                          </m:e>
                          <m:sub>
                            <m:r>
                              <a:rPr lang="en-US" altLang="zh-CN" i="1" dirty="0" smtClean="0">
                                <a:latin typeface="Cambria Math" panose="02040503050406030204" pitchFamily="18" charset="0"/>
                              </a:rPr>
                              <m:t>𝑜𝑏𝑠</m:t>
                            </m:r>
                          </m:sub>
                        </m:sSub>
                        <m:r>
                          <a:rPr lang="en-US" altLang="zh-CN" i="1" dirty="0" smtClean="0">
                            <a:latin typeface="Cambria Math" panose="02040503050406030204" pitchFamily="18" charset="0"/>
                          </a:rPr>
                          <m:t>,</m:t>
                        </m:r>
                        <m:sSub>
                          <m:sSubPr>
                            <m:ctrlPr>
                              <a:rPr lang="en-US" altLang="zh-CN" i="1" dirty="0" smtClean="0">
                                <a:latin typeface="Cambria Math" panose="02040503050406030204" pitchFamily="18" charset="0"/>
                              </a:rPr>
                            </m:ctrlPr>
                          </m:sSubPr>
                          <m:e>
                            <m:r>
                              <a:rPr lang="en-US" altLang="zh-CN" i="1" dirty="0" smtClean="0">
                                <a:latin typeface="Cambria Math" panose="02040503050406030204" pitchFamily="18" charset="0"/>
                              </a:rPr>
                              <m:t>𝐸</m:t>
                            </m:r>
                          </m:e>
                          <m:sub>
                            <m:r>
                              <a:rPr lang="en-US" altLang="zh-CN" i="1" dirty="0" smtClean="0">
                                <a:latin typeface="Cambria Math" panose="02040503050406030204" pitchFamily="18" charset="0"/>
                              </a:rPr>
                              <m:t>𝑜</m:t>
                            </m:r>
                          </m:sub>
                        </m:sSub>
                        <m:r>
                          <a:rPr lang="en-US" altLang="zh-CN" i="1" dirty="0" smtClean="0">
                            <a:latin typeface="Cambria Math" panose="02040503050406030204" pitchFamily="18" charset="0"/>
                          </a:rPr>
                          <m:t>,</m:t>
                        </m:r>
                        <m:sSub>
                          <m:sSubPr>
                            <m:ctrlPr>
                              <a:rPr lang="en-US" altLang="zh-CN" i="1" dirty="0" smtClean="0">
                                <a:latin typeface="Cambria Math" panose="02040503050406030204" pitchFamily="18" charset="0"/>
                              </a:rPr>
                            </m:ctrlPr>
                          </m:sSubPr>
                          <m:e>
                            <m:r>
                              <a:rPr lang="en-US" altLang="zh-CN" i="1" dirty="0" smtClean="0">
                                <a:latin typeface="Cambria Math" panose="02040503050406030204" pitchFamily="18" charset="0"/>
                              </a:rPr>
                              <m:t>𝑓</m:t>
                            </m:r>
                          </m:e>
                          <m:sub>
                            <m:r>
                              <a:rPr lang="en-US" altLang="zh-CN" i="1" dirty="0" smtClean="0">
                                <a:latin typeface="Cambria Math" panose="02040503050406030204" pitchFamily="18" charset="0"/>
                              </a:rPr>
                              <m:t>𝑜𝑏𝑠</m:t>
                            </m:r>
                          </m:sub>
                        </m:sSub>
                        <m:r>
                          <a:rPr lang="en-US" altLang="zh-CN" i="1" dirty="0" smtClean="0">
                            <a:latin typeface="Cambria Math" panose="02040503050406030204" pitchFamily="18" charset="0"/>
                          </a:rPr>
                          <m:t>,</m:t>
                        </m:r>
                        <m:sSub>
                          <m:sSubPr>
                            <m:ctrlPr>
                              <a:rPr lang="en-US" altLang="zh-CN" i="1" dirty="0" smtClean="0">
                                <a:latin typeface="Cambria Math" panose="02040503050406030204" pitchFamily="18" charset="0"/>
                              </a:rPr>
                            </m:ctrlPr>
                          </m:sSubPr>
                          <m:e>
                            <m:r>
                              <a:rPr lang="en-US" altLang="zh-CN" i="1" dirty="0" smtClean="0">
                                <a:latin typeface="Cambria Math" panose="02040503050406030204" pitchFamily="18" charset="0"/>
                              </a:rPr>
                              <m:t>𝑥</m:t>
                            </m:r>
                          </m:e>
                          <m:sub>
                            <m:r>
                              <a:rPr lang="en-US" altLang="zh-CN" i="1" dirty="0" smtClean="0">
                                <a:latin typeface="Cambria Math" panose="02040503050406030204" pitchFamily="18" charset="0"/>
                              </a:rPr>
                              <m:t>0</m:t>
                            </m:r>
                            <m:r>
                              <a:rPr lang="en-US" altLang="zh-CN" b="0" i="1" dirty="0" smtClean="0">
                                <a:latin typeface="Cambria Math" panose="02040503050406030204" pitchFamily="18" charset="0"/>
                              </a:rPr>
                              <m:t>,</m:t>
                            </m:r>
                            <m:r>
                              <a:rPr lang="en-US" altLang="zh-CN" b="0" i="1" dirty="0" smtClean="0">
                                <a:latin typeface="Cambria Math" panose="02040503050406030204" pitchFamily="18" charset="0"/>
                              </a:rPr>
                              <m:t>𝑜𝑏𝑠</m:t>
                            </m:r>
                          </m:sub>
                        </m:sSub>
                      </m:e>
                    </m:d>
                    <m:r>
                      <a:rPr lang="en-US" altLang="zh-CN" i="1" dirty="0" smtClean="0">
                        <a:latin typeface="Cambria Math" panose="02040503050406030204" pitchFamily="18" charset="0"/>
                      </a:rPr>
                      <m:t>,</m:t>
                    </m:r>
                  </m:oMath>
                </a14:m>
                <a:endParaRPr lang="en-US" altLang="zh-CN" dirty="0"/>
              </a:p>
              <a:p>
                <a:pPr>
                  <a:lnSpc>
                    <a:spcPct val="150000"/>
                  </a:lnSpc>
                </a:pPr>
                <a:r>
                  <a:rPr lang="zh-CN" altLang="en-US" dirty="0"/>
                  <a:t>其中</a:t>
                </a:r>
                <a14:m>
                  <m:oMath xmlns:m="http://schemas.openxmlformats.org/officeDocument/2006/math">
                    <m:sSub>
                      <m:sSubPr>
                        <m:ctrlPr>
                          <a:rPr lang="en-US" altLang="zh-CN" i="1" dirty="0" smtClean="0">
                            <a:latin typeface="Cambria Math" panose="02040503050406030204" pitchFamily="18" charset="0"/>
                          </a:rPr>
                        </m:ctrlPr>
                      </m:sSubPr>
                      <m:e>
                        <m:r>
                          <a:rPr lang="en-US" altLang="zh-CN" i="1" dirty="0" smtClean="0">
                            <a:latin typeface="Cambria Math" panose="02040503050406030204" pitchFamily="18" charset="0"/>
                          </a:rPr>
                          <m:t>𝑥</m:t>
                        </m:r>
                      </m:e>
                      <m:sub>
                        <m:r>
                          <a:rPr lang="en-US" altLang="zh-CN" i="1" dirty="0" smtClean="0">
                            <a:latin typeface="Cambria Math" panose="02040503050406030204" pitchFamily="18" charset="0"/>
                          </a:rPr>
                          <m:t>0</m:t>
                        </m:r>
                        <m:r>
                          <a:rPr lang="en-US" altLang="zh-CN" b="0" i="1" dirty="0" smtClean="0">
                            <a:latin typeface="Cambria Math" panose="02040503050406030204" pitchFamily="18" charset="0"/>
                          </a:rPr>
                          <m:t>,</m:t>
                        </m:r>
                        <m:r>
                          <a:rPr lang="en-US" altLang="zh-CN" b="0" i="1" dirty="0" smtClean="0">
                            <a:latin typeface="Cambria Math" panose="02040503050406030204" pitchFamily="18" charset="0"/>
                          </a:rPr>
                          <m:t>𝑜𝑏𝑠</m:t>
                        </m:r>
                      </m:sub>
                    </m:sSub>
                    <m:r>
                      <a:rPr lang="en-US" altLang="zh-CN" i="1" dirty="0" smtClean="0">
                        <a:latin typeface="Cambria Math" panose="02040503050406030204" pitchFamily="18" charset="0"/>
                      </a:rPr>
                      <m:t>= </m:t>
                    </m:r>
                    <m:r>
                      <a:rPr lang="en-US" altLang="zh-CN" i="1" dirty="0" smtClean="0">
                        <a:latin typeface="Cambria Math" panose="02040503050406030204" pitchFamily="18" charset="0"/>
                      </a:rPr>
                      <m:t>𝑈𝑅</m:t>
                    </m:r>
                    <m:d>
                      <m:dPr>
                        <m:ctrlPr>
                          <a:rPr lang="en-US" altLang="zh-CN" i="1" dirty="0" smtClean="0">
                            <a:latin typeface="Cambria Math" panose="02040503050406030204" pitchFamily="18" charset="0"/>
                          </a:rPr>
                        </m:ctrlPr>
                      </m:dPr>
                      <m:e>
                        <m:sSub>
                          <m:sSubPr>
                            <m:ctrlPr>
                              <a:rPr lang="en-US" altLang="zh-CN" i="1" dirty="0" smtClean="0">
                                <a:latin typeface="Cambria Math" panose="02040503050406030204" pitchFamily="18" charset="0"/>
                              </a:rPr>
                            </m:ctrlPr>
                          </m:sSubPr>
                          <m:e>
                            <m:r>
                              <a:rPr lang="en-US" altLang="zh-CN" i="1" dirty="0" smtClean="0">
                                <a:latin typeface="Cambria Math" panose="02040503050406030204" pitchFamily="18" charset="0"/>
                              </a:rPr>
                              <m:t>𝑋</m:t>
                            </m:r>
                          </m:e>
                          <m:sub>
                            <m:r>
                              <a:rPr lang="en-US" altLang="zh-CN" i="1" dirty="0" smtClean="0">
                                <a:latin typeface="Cambria Math" panose="02040503050406030204" pitchFamily="18" charset="0"/>
                              </a:rPr>
                              <m:t>0</m:t>
                            </m:r>
                          </m:sub>
                        </m:sSub>
                      </m:e>
                    </m:d>
                  </m:oMath>
                </a14:m>
                <a:r>
                  <a:rPr lang="en-US" altLang="zh-CN" dirty="0"/>
                  <a:t>;</a:t>
                </a:r>
                <a14:m>
                  <m:oMath xmlns:m="http://schemas.openxmlformats.org/officeDocument/2006/math">
                    <m:r>
                      <a:rPr lang="en-US" altLang="zh-CN" b="0" i="0" dirty="0" smtClean="0">
                        <a:latin typeface="Cambria Math" panose="02040503050406030204" pitchFamily="18" charset="0"/>
                      </a:rPr>
                      <m:t> </m:t>
                    </m:r>
                    <m:r>
                      <a:rPr lang="en-US" altLang="zh-CN" i="1" dirty="0" smtClean="0">
                        <a:latin typeface="Cambria Math" panose="02040503050406030204" pitchFamily="18" charset="0"/>
                      </a:rPr>
                      <m:t>∀</m:t>
                    </m:r>
                    <m:r>
                      <a:rPr lang="en-US" altLang="zh-CN" i="1" dirty="0" smtClean="0">
                        <a:latin typeface="Cambria Math" panose="02040503050406030204" pitchFamily="18" charset="0"/>
                      </a:rPr>
                      <m:t>𝑥</m:t>
                    </m:r>
                    <m:r>
                      <a:rPr lang="en-US" altLang="zh-CN" i="1" dirty="0" smtClean="0">
                        <a:latin typeface="Cambria Math" panose="02040503050406030204" pitchFamily="18" charset="0"/>
                      </a:rPr>
                      <m:t>∈</m:t>
                    </m:r>
                    <m:sSub>
                      <m:sSubPr>
                        <m:ctrlPr>
                          <a:rPr lang="en-US" altLang="zh-CN" i="1" dirty="0" err="1" smtClean="0">
                            <a:latin typeface="Cambria Math" panose="02040503050406030204" pitchFamily="18" charset="0"/>
                          </a:rPr>
                        </m:ctrlPr>
                      </m:sSubPr>
                      <m:e>
                        <m:r>
                          <a:rPr lang="en-US" altLang="zh-CN" i="1" dirty="0" err="1" smtClean="0">
                            <a:latin typeface="Cambria Math" panose="02040503050406030204" pitchFamily="18" charset="0"/>
                          </a:rPr>
                          <m:t>𝑋</m:t>
                        </m:r>
                      </m:e>
                      <m:sub>
                        <m:r>
                          <a:rPr lang="en-US" altLang="zh-CN" i="1" dirty="0" err="1" smtClean="0">
                            <a:latin typeface="Cambria Math" panose="02040503050406030204" pitchFamily="18" charset="0"/>
                          </a:rPr>
                          <m:t>𝑜𝑏𝑠</m:t>
                        </m:r>
                      </m:sub>
                    </m:sSub>
                    <m:r>
                      <a:rPr lang="en-US" altLang="zh-CN" i="1" dirty="0" smtClean="0">
                        <a:latin typeface="Cambria Math" panose="02040503050406030204" pitchFamily="18" charset="0"/>
                      </a:rPr>
                      <m:t>,∀</m:t>
                    </m:r>
                    <m:r>
                      <a:rPr lang="en-US" altLang="zh-CN" i="1" dirty="0" smtClean="0">
                        <a:latin typeface="Cambria Math" panose="02040503050406030204" pitchFamily="18" charset="0"/>
                      </a:rPr>
                      <m:t>𝑒</m:t>
                    </m:r>
                    <m:r>
                      <a:rPr lang="en-US" altLang="zh-CN" i="1" dirty="0" smtClean="0">
                        <a:latin typeface="Cambria Math" panose="02040503050406030204" pitchFamily="18" charset="0"/>
                      </a:rPr>
                      <m:t>∈</m:t>
                    </m:r>
                    <m:sSub>
                      <m:sSubPr>
                        <m:ctrlPr>
                          <a:rPr lang="en-US" altLang="zh-CN" i="1" dirty="0" err="1" smtClean="0">
                            <a:latin typeface="Cambria Math" panose="02040503050406030204" pitchFamily="18" charset="0"/>
                          </a:rPr>
                        </m:ctrlPr>
                      </m:sSubPr>
                      <m:e>
                        <m:r>
                          <a:rPr lang="en-US" altLang="zh-CN" i="1" dirty="0" err="1" smtClean="0">
                            <a:latin typeface="Cambria Math" panose="02040503050406030204" pitchFamily="18" charset="0"/>
                          </a:rPr>
                          <m:t>𝐸</m:t>
                        </m:r>
                      </m:e>
                      <m:sub>
                        <m:r>
                          <a:rPr lang="en-US" altLang="zh-CN" i="1" dirty="0" err="1" smtClean="0">
                            <a:latin typeface="Cambria Math" panose="02040503050406030204" pitchFamily="18" charset="0"/>
                          </a:rPr>
                          <m:t>𝑜</m:t>
                        </m:r>
                      </m:sub>
                    </m:sSub>
                    <m:r>
                      <a:rPr lang="en-US" altLang="zh-CN" i="1" dirty="0" smtClean="0">
                        <a:latin typeface="Cambria Math" panose="02040503050406030204" pitchFamily="18" charset="0"/>
                      </a:rPr>
                      <m:t>,  </m:t>
                    </m:r>
                    <m:sSub>
                      <m:sSubPr>
                        <m:ctrlPr>
                          <a:rPr lang="en-US" altLang="zh-CN" i="1" dirty="0" err="1" smtClean="0">
                            <a:latin typeface="Cambria Math" panose="02040503050406030204" pitchFamily="18" charset="0"/>
                          </a:rPr>
                        </m:ctrlPr>
                      </m:sSubPr>
                      <m:e>
                        <m:r>
                          <a:rPr lang="en-US" altLang="zh-CN" i="1" dirty="0" err="1" smtClean="0">
                            <a:latin typeface="Cambria Math" panose="02040503050406030204" pitchFamily="18" charset="0"/>
                          </a:rPr>
                          <m:t>𝑓</m:t>
                        </m:r>
                      </m:e>
                      <m:sub>
                        <m:r>
                          <a:rPr lang="en-US" altLang="zh-CN" i="1" dirty="0" err="1" smtClean="0">
                            <a:latin typeface="Cambria Math" panose="02040503050406030204" pitchFamily="18" charset="0"/>
                          </a:rPr>
                          <m:t>𝑜𝑏𝑠</m:t>
                        </m:r>
                      </m:sub>
                    </m:sSub>
                    <m:r>
                      <a:rPr lang="en-US" altLang="zh-CN" i="1" dirty="0" smtClean="0">
                        <a:latin typeface="Cambria Math" panose="02040503050406030204" pitchFamily="18" charset="0"/>
                      </a:rPr>
                      <m:t>(</m:t>
                    </m:r>
                    <m:r>
                      <a:rPr lang="en-US" altLang="zh-CN" i="1" dirty="0" err="1" smtClean="0">
                        <a:latin typeface="Cambria Math" panose="02040503050406030204" pitchFamily="18" charset="0"/>
                      </a:rPr>
                      <m:t>𝑥</m:t>
                    </m:r>
                    <m:r>
                      <a:rPr lang="en-US" altLang="zh-CN" i="1" dirty="0" smtClean="0">
                        <a:latin typeface="Cambria Math" panose="02040503050406030204" pitchFamily="18" charset="0"/>
                      </a:rPr>
                      <m:t>,</m:t>
                    </m:r>
                    <m:r>
                      <a:rPr lang="en-US" altLang="zh-CN" i="1" dirty="0" err="1" smtClean="0">
                        <a:latin typeface="Cambria Math" panose="02040503050406030204" pitchFamily="18" charset="0"/>
                      </a:rPr>
                      <m:t>𝑒</m:t>
                    </m:r>
                    <m:r>
                      <a:rPr lang="en-US" altLang="zh-CN" i="1" dirty="0" smtClean="0">
                        <a:latin typeface="Cambria Math" panose="02040503050406030204" pitchFamily="18" charset="0"/>
                      </a:rPr>
                      <m:t>) = </m:t>
                    </m:r>
                    <m:r>
                      <a:rPr lang="en-US" altLang="zh-CN" i="1" dirty="0" smtClean="0">
                        <a:latin typeface="Cambria Math" panose="02040503050406030204" pitchFamily="18" charset="0"/>
                      </a:rPr>
                      <m:t>𝑈𝑅</m:t>
                    </m:r>
                    <m:r>
                      <a:rPr lang="en-US" altLang="zh-CN" i="1" dirty="0" smtClean="0">
                        <a:latin typeface="Cambria Math" panose="02040503050406030204" pitchFamily="18" charset="0"/>
                      </a:rPr>
                      <m:t>(</m:t>
                    </m:r>
                    <m:r>
                      <a:rPr lang="en-US" altLang="zh-CN" i="1" dirty="0" err="1" smtClean="0">
                        <a:latin typeface="Cambria Math" panose="02040503050406030204" pitchFamily="18" charset="0"/>
                      </a:rPr>
                      <m:t>𝑁𝑒𝑥𝑡𝑒</m:t>
                    </m:r>
                    <m:r>
                      <a:rPr lang="en-US" altLang="zh-CN" i="1" dirty="0" smtClean="0">
                        <a:latin typeface="Cambria Math" panose="02040503050406030204" pitchFamily="18" charset="0"/>
                      </a:rPr>
                      <m:t>(</m:t>
                    </m:r>
                    <m:r>
                      <a:rPr lang="en-US" altLang="zh-CN" i="1" dirty="0" err="1" smtClean="0">
                        <a:latin typeface="Cambria Math" panose="02040503050406030204" pitchFamily="18" charset="0"/>
                      </a:rPr>
                      <m:t>𝑥</m:t>
                    </m:r>
                    <m:r>
                      <a:rPr lang="en-US" altLang="zh-CN" i="1" dirty="0" smtClean="0">
                        <a:latin typeface="Cambria Math" panose="02040503050406030204" pitchFamily="18" charset="0"/>
                      </a:rPr>
                      <m:t>,</m:t>
                    </m:r>
                    <m:r>
                      <a:rPr lang="en-US" altLang="zh-CN" i="1" dirty="0" err="1" smtClean="0">
                        <a:latin typeface="Cambria Math" panose="02040503050406030204" pitchFamily="18" charset="0"/>
                      </a:rPr>
                      <m:t>𝑒</m:t>
                    </m:r>
                    <m:r>
                      <a:rPr lang="en-US" altLang="zh-CN" i="1" dirty="0" smtClean="0">
                        <a:latin typeface="Cambria Math" panose="02040503050406030204" pitchFamily="18" charset="0"/>
                      </a:rPr>
                      <m:t>)) </m:t>
                    </m:r>
                  </m:oMath>
                </a14:m>
                <a:r>
                  <a:rPr lang="zh-CN" altLang="en-US" dirty="0"/>
                  <a:t>。</a:t>
                </a:r>
              </a:p>
            </p:txBody>
          </p:sp>
        </mc:Choice>
        <mc:Fallback xmlns="">
          <p:sp>
            <p:nvSpPr>
              <p:cNvPr id="6" name="文本框 5">
                <a:extLst>
                  <a:ext uri="{FF2B5EF4-FFF2-40B4-BE49-F238E27FC236}">
                    <a16:creationId xmlns:a16="http://schemas.microsoft.com/office/drawing/2014/main" id="{587C9722-7FC9-1206-3509-B8F6B0DB6FF6}"/>
                  </a:ext>
                </a:extLst>
              </p:cNvPr>
              <p:cNvSpPr txBox="1">
                <a:spLocks noRot="1" noChangeAspect="1" noMove="1" noResize="1" noEditPoints="1" noAdjustHandles="1" noChangeArrowheads="1" noChangeShapeType="1" noTextEdit="1"/>
              </p:cNvSpPr>
              <p:nvPr/>
            </p:nvSpPr>
            <p:spPr>
              <a:xfrm>
                <a:off x="298534" y="2002348"/>
                <a:ext cx="5856822" cy="4340484"/>
              </a:xfrm>
              <a:prstGeom prst="rect">
                <a:avLst/>
              </a:prstGeom>
              <a:blipFill>
                <a:blip r:embed="rId3"/>
                <a:stretch>
                  <a:fillRect l="-937" r="-104" b="-843"/>
                </a:stretch>
              </a:blipFill>
            </p:spPr>
            <p:txBody>
              <a:bodyPr/>
              <a:lstStyle/>
              <a:p>
                <a:r>
                  <a:rPr lang="zh-CN" altLang="en-US">
                    <a:noFill/>
                  </a:rPr>
                  <a:t> </a:t>
                </a:r>
              </a:p>
            </p:txBody>
          </p:sp>
        </mc:Fallback>
      </mc:AlternateContent>
      <p:sp>
        <p:nvSpPr>
          <p:cNvPr id="12" name="箭头: 右 11">
            <a:extLst>
              <a:ext uri="{FF2B5EF4-FFF2-40B4-BE49-F238E27FC236}">
                <a16:creationId xmlns:a16="http://schemas.microsoft.com/office/drawing/2014/main" id="{E40370B1-73B0-D7FC-A648-DE3C9FE9F031}"/>
              </a:ext>
            </a:extLst>
          </p:cNvPr>
          <p:cNvSpPr/>
          <p:nvPr/>
        </p:nvSpPr>
        <p:spPr>
          <a:xfrm>
            <a:off x="8545421" y="3596971"/>
            <a:ext cx="875899" cy="456237"/>
          </a:xfrm>
          <a:prstGeom prst="rightArrow">
            <a:avLst/>
          </a:prstGeom>
          <a:gradFill flip="none"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path path="circle">
              <a:fillToRect l="50000" t="50000" r="50000" b="50000"/>
            </a:path>
            <a:tileRect/>
          </a:gradFill>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pic>
        <p:nvPicPr>
          <p:cNvPr id="16" name="图片 15">
            <a:extLst>
              <a:ext uri="{FF2B5EF4-FFF2-40B4-BE49-F238E27FC236}">
                <a16:creationId xmlns:a16="http://schemas.microsoft.com/office/drawing/2014/main" id="{A3D2BA0C-E2E1-6C51-587E-AC184451310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671011" y="2531526"/>
            <a:ext cx="1715781" cy="2563403"/>
          </a:xfrm>
          <a:prstGeom prst="rect">
            <a:avLst/>
          </a:prstGeom>
        </p:spPr>
      </p:pic>
      <p:pic>
        <p:nvPicPr>
          <p:cNvPr id="18" name="图片 17">
            <a:extLst>
              <a:ext uri="{FF2B5EF4-FFF2-40B4-BE49-F238E27FC236}">
                <a16:creationId xmlns:a16="http://schemas.microsoft.com/office/drawing/2014/main" id="{6C1295E4-63BC-7CB9-4CA6-88C307E5927F}"/>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297319" y="2712946"/>
            <a:ext cx="1935674" cy="2297127"/>
          </a:xfrm>
          <a:prstGeom prst="rect">
            <a:avLst/>
          </a:prstGeom>
        </p:spPr>
      </p:pic>
      <mc:AlternateContent xmlns:mc="http://schemas.openxmlformats.org/markup-compatibility/2006">
        <mc:Choice xmlns:a14="http://schemas.microsoft.com/office/drawing/2010/main" Requires="a14">
          <p:sp>
            <p:nvSpPr>
              <p:cNvPr id="19" name="文本框 18">
                <a:extLst>
                  <a:ext uri="{FF2B5EF4-FFF2-40B4-BE49-F238E27FC236}">
                    <a16:creationId xmlns:a16="http://schemas.microsoft.com/office/drawing/2014/main" id="{4DC42BAA-1946-EFE0-DB6E-011C9F872923}"/>
                  </a:ext>
                </a:extLst>
              </p:cNvPr>
              <p:cNvSpPr txBox="1"/>
              <p:nvPr/>
            </p:nvSpPr>
            <p:spPr>
              <a:xfrm>
                <a:off x="6071100" y="5094929"/>
                <a:ext cx="2163278" cy="646331"/>
              </a:xfrm>
              <a:prstGeom prst="rect">
                <a:avLst/>
              </a:prstGeom>
              <a:noFill/>
            </p:spPr>
            <p:txBody>
              <a:bodyPr wrap="square" rtlCol="0">
                <a:spAutoFit/>
              </a:bodyPr>
              <a:lstStyle/>
              <a:p>
                <a:pPr algn="ctr"/>
                <a:r>
                  <a:rPr lang="zh-CN" altLang="en-US" dirty="0"/>
                  <a:t>系统</a:t>
                </a:r>
                <a14:m>
                  <m:oMath xmlns:m="http://schemas.openxmlformats.org/officeDocument/2006/math">
                    <m:r>
                      <a:rPr lang="en-US" altLang="zh-CN" i="1" dirty="0" smtClean="0">
                        <a:latin typeface="Cambria Math" panose="02040503050406030204" pitchFamily="18" charset="0"/>
                      </a:rPr>
                      <m:t>𝐺</m:t>
                    </m:r>
                  </m:oMath>
                </a14:m>
                <a:r>
                  <a:rPr lang="en-US" altLang="zh-CN" dirty="0"/>
                  <a:t>, </a:t>
                </a:r>
                <a14:m>
                  <m:oMath xmlns:m="http://schemas.openxmlformats.org/officeDocument/2006/math">
                    <m:r>
                      <a:rPr lang="en-US" altLang="zh-CN" b="0" i="0" smtClean="0">
                        <a:latin typeface="Cambria Math" panose="02040503050406030204" pitchFamily="18" charset="0"/>
                      </a:rPr>
                      <m:t> </m:t>
                    </m:r>
                    <m:r>
                      <a:rPr lang="en-US" altLang="zh-CN" i="1">
                        <a:latin typeface="Cambria Math" panose="02040503050406030204" pitchFamily="18" charset="0"/>
                      </a:rPr>
                      <m:t>𝐸</m:t>
                    </m:r>
                    <m:r>
                      <a:rPr lang="en-US" altLang="zh-CN" i="1">
                        <a:latin typeface="Cambria Math" panose="02040503050406030204" pitchFamily="18" charset="0"/>
                      </a:rPr>
                      <m:t>=</m:t>
                    </m:r>
                    <m:d>
                      <m:dPr>
                        <m:begChr m:val="{"/>
                        <m:endChr m:val="}"/>
                        <m:ctrlPr>
                          <a:rPr lang="en-US" altLang="zh-CN" i="1">
                            <a:latin typeface="Cambria Math" panose="02040503050406030204" pitchFamily="18" charset="0"/>
                          </a:rPr>
                        </m:ctrlPr>
                      </m:dPr>
                      <m:e>
                        <m:r>
                          <a:rPr lang="en-US" altLang="zh-CN" i="1">
                            <a:latin typeface="Cambria Math" panose="02040503050406030204" pitchFamily="18" charset="0"/>
                          </a:rPr>
                          <m:t>𝑎</m:t>
                        </m:r>
                        <m:r>
                          <a:rPr lang="en-US" altLang="zh-CN" i="1" smtClean="0">
                            <a:latin typeface="Cambria Math" panose="02040503050406030204" pitchFamily="18" charset="0"/>
                          </a:rPr>
                          <m:t>,</m:t>
                        </m:r>
                        <m:r>
                          <a:rPr lang="en-US" altLang="zh-CN" i="1">
                            <a:latin typeface="Cambria Math" panose="02040503050406030204" pitchFamily="18" charset="0"/>
                          </a:rPr>
                          <m:t>𝑏</m:t>
                        </m:r>
                        <m:r>
                          <a:rPr lang="en-US" altLang="zh-CN" i="1" smtClean="0">
                            <a:latin typeface="Cambria Math" panose="02040503050406030204" pitchFamily="18" charset="0"/>
                          </a:rPr>
                          <m:t>,</m:t>
                        </m:r>
                        <m:r>
                          <a:rPr lang="en-US" altLang="zh-CN" i="1">
                            <a:latin typeface="Cambria Math" panose="02040503050406030204" pitchFamily="18" charset="0"/>
                          </a:rPr>
                          <m:t>𝑢</m:t>
                        </m:r>
                      </m:e>
                    </m:d>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i="1" smtClean="0">
                            <a:latin typeface="Cambria Math" panose="02040503050406030204" pitchFamily="18" charset="0"/>
                          </a:rPr>
                          <m:t>𝐸</m:t>
                        </m:r>
                      </m:e>
                      <m:sub>
                        <m:r>
                          <a:rPr lang="en-US" altLang="zh-CN" b="0" i="1" smtClean="0">
                            <a:latin typeface="Cambria Math" panose="02040503050406030204" pitchFamily="18" charset="0"/>
                          </a:rPr>
                          <m:t>𝑜</m:t>
                        </m:r>
                      </m:sub>
                    </m:sSub>
                    <m:r>
                      <a:rPr lang="en-US" altLang="zh-CN" i="1">
                        <a:latin typeface="Cambria Math" panose="02040503050406030204" pitchFamily="18" charset="0"/>
                      </a:rPr>
                      <m:t>=</m:t>
                    </m:r>
                    <m:d>
                      <m:dPr>
                        <m:begChr m:val="{"/>
                        <m:endChr m:val="}"/>
                        <m:ctrlPr>
                          <a:rPr lang="en-US" altLang="zh-CN" i="1">
                            <a:latin typeface="Cambria Math" panose="02040503050406030204" pitchFamily="18" charset="0"/>
                          </a:rPr>
                        </m:ctrlPr>
                      </m:dPr>
                      <m:e>
                        <m:r>
                          <a:rPr lang="en-US" altLang="zh-CN" i="1">
                            <a:latin typeface="Cambria Math" panose="02040503050406030204" pitchFamily="18" charset="0"/>
                          </a:rPr>
                          <m:t>𝑎</m:t>
                        </m:r>
                        <m:r>
                          <a:rPr lang="en-US" altLang="zh-CN" i="1" smtClean="0">
                            <a:latin typeface="Cambria Math" panose="02040503050406030204" pitchFamily="18" charset="0"/>
                          </a:rPr>
                          <m:t>,</m:t>
                        </m:r>
                        <m:r>
                          <a:rPr lang="en-US" altLang="zh-CN" i="1">
                            <a:latin typeface="Cambria Math" panose="02040503050406030204" pitchFamily="18" charset="0"/>
                          </a:rPr>
                          <m:t>𝑏</m:t>
                        </m:r>
                      </m:e>
                    </m:d>
                  </m:oMath>
                </a14:m>
                <a:endParaRPr lang="zh-CN" altLang="en-US" dirty="0"/>
              </a:p>
            </p:txBody>
          </p:sp>
        </mc:Choice>
        <mc:Fallback>
          <p:sp>
            <p:nvSpPr>
              <p:cNvPr id="19" name="文本框 18">
                <a:extLst>
                  <a:ext uri="{FF2B5EF4-FFF2-40B4-BE49-F238E27FC236}">
                    <a16:creationId xmlns:a16="http://schemas.microsoft.com/office/drawing/2014/main" id="{4DC42BAA-1946-EFE0-DB6E-011C9F872923}"/>
                  </a:ext>
                </a:extLst>
              </p:cNvPr>
              <p:cNvSpPr txBox="1">
                <a:spLocks noRot="1" noChangeAspect="1" noMove="1" noResize="1" noEditPoints="1" noAdjustHandles="1" noChangeArrowheads="1" noChangeShapeType="1" noTextEdit="1"/>
              </p:cNvSpPr>
              <p:nvPr/>
            </p:nvSpPr>
            <p:spPr>
              <a:xfrm>
                <a:off x="6071100" y="5094929"/>
                <a:ext cx="2163278" cy="646331"/>
              </a:xfrm>
              <a:prstGeom prst="rect">
                <a:avLst/>
              </a:prstGeom>
              <a:blipFill>
                <a:blip r:embed="rId6"/>
                <a:stretch>
                  <a:fillRect t="-849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5575FD6C-6836-B50D-DA50-DE02779EE1B7}"/>
                  </a:ext>
                </a:extLst>
              </p:cNvPr>
              <p:cNvSpPr txBox="1"/>
              <p:nvPr/>
            </p:nvSpPr>
            <p:spPr>
              <a:xfrm>
                <a:off x="9429090" y="5100730"/>
                <a:ext cx="2270130" cy="646331"/>
              </a:xfrm>
              <a:prstGeom prst="rect">
                <a:avLst/>
              </a:prstGeom>
              <a:noFill/>
            </p:spPr>
            <p:txBody>
              <a:bodyPr wrap="square" rtlCol="0">
                <a:spAutoFit/>
              </a:bodyPr>
              <a:lstStyle/>
              <a:p>
                <a:r>
                  <a:rPr lang="zh-CN" altLang="en-US" dirty="0"/>
                  <a:t>投影</a:t>
                </a:r>
                <a14:m>
                  <m:oMath xmlns:m="http://schemas.openxmlformats.org/officeDocument/2006/math">
                    <m:r>
                      <a:rPr lang="en-US" altLang="zh-CN" i="1" dirty="0" smtClean="0">
                        <a:latin typeface="Cambria Math" panose="02040503050406030204" pitchFamily="18" charset="0"/>
                      </a:rPr>
                      <m:t>𝑃</m:t>
                    </m:r>
                    <m:r>
                      <a:rPr lang="en-US" altLang="zh-CN" i="1" dirty="0" smtClean="0">
                        <a:latin typeface="Cambria Math" panose="02040503050406030204" pitchFamily="18" charset="0"/>
                      </a:rPr>
                      <m:t>:</m:t>
                    </m:r>
                    <m:sSup>
                      <m:sSupPr>
                        <m:ctrlPr>
                          <a:rPr lang="en-US" altLang="zh-CN" i="1" dirty="0">
                            <a:latin typeface="Cambria Math" panose="02040503050406030204" pitchFamily="18" charset="0"/>
                          </a:rPr>
                        </m:ctrlPr>
                      </m:sSupPr>
                      <m:e>
                        <m:r>
                          <a:rPr lang="en-US" altLang="zh-CN" i="1" dirty="0">
                            <a:latin typeface="Cambria Math" panose="02040503050406030204" pitchFamily="18" charset="0"/>
                          </a:rPr>
                          <m:t>𝐸</m:t>
                        </m:r>
                      </m:e>
                      <m:sup>
                        <m:r>
                          <a:rPr lang="en-US" altLang="zh-CN" i="1" dirty="0">
                            <a:latin typeface="Cambria Math" panose="02040503050406030204" pitchFamily="18" charset="0"/>
                          </a:rPr>
                          <m:t>∗</m:t>
                        </m:r>
                      </m:sup>
                    </m:sSup>
                    <m:r>
                      <a:rPr lang="en-US" altLang="zh-CN" i="1" dirty="0">
                        <a:latin typeface="Cambria Math" panose="02040503050406030204" pitchFamily="18" charset="0"/>
                      </a:rPr>
                      <m:t>→</m:t>
                    </m:r>
                    <m:sSubSup>
                      <m:sSubSupPr>
                        <m:ctrlPr>
                          <a:rPr lang="en-US" altLang="zh-CN" i="1" dirty="0">
                            <a:latin typeface="Cambria Math" panose="02040503050406030204" pitchFamily="18" charset="0"/>
                          </a:rPr>
                        </m:ctrlPr>
                      </m:sSubSupPr>
                      <m:e>
                        <m:r>
                          <a:rPr lang="en-US" altLang="zh-CN" i="1" dirty="0">
                            <a:latin typeface="Cambria Math" panose="02040503050406030204" pitchFamily="18" charset="0"/>
                          </a:rPr>
                          <m:t>𝐸</m:t>
                        </m:r>
                      </m:e>
                      <m:sub>
                        <m:r>
                          <a:rPr lang="en-US" altLang="zh-CN" i="1" dirty="0">
                            <a:latin typeface="Cambria Math" panose="02040503050406030204" pitchFamily="18" charset="0"/>
                          </a:rPr>
                          <m:t>𝑜</m:t>
                        </m:r>
                      </m:sub>
                      <m:sup>
                        <m:r>
                          <a:rPr lang="en-US" altLang="zh-CN" i="1" dirty="0">
                            <a:latin typeface="Cambria Math" panose="02040503050406030204" pitchFamily="18" charset="0"/>
                          </a:rPr>
                          <m:t>∗</m:t>
                        </m:r>
                      </m:sup>
                    </m:sSubSup>
                  </m:oMath>
                </a14:m>
                <a:r>
                  <a:rPr lang="zh-CN" altLang="en-US" dirty="0"/>
                  <a:t>下的</a:t>
                </a:r>
                <a:endParaRPr lang="en-US" altLang="zh-CN" dirty="0"/>
              </a:p>
              <a:p>
                <a:pPr algn="ctr"/>
                <a:r>
                  <a:rPr lang="zh-CN" altLang="en-US" dirty="0"/>
                  <a:t>观测器</a:t>
                </a:r>
                <a:r>
                  <a:rPr lang="en-US" altLang="zh-CN" dirty="0" err="1"/>
                  <a:t>Obs</a:t>
                </a:r>
                <a:r>
                  <a:rPr lang="en-US" altLang="zh-CN" dirty="0"/>
                  <a:t>(G) </a:t>
                </a:r>
                <a:endParaRPr lang="zh-CN" altLang="en-US" dirty="0"/>
              </a:p>
            </p:txBody>
          </p:sp>
        </mc:Choice>
        <mc:Fallback xmlns="">
          <p:sp>
            <p:nvSpPr>
              <p:cNvPr id="20" name="文本框 19">
                <a:extLst>
                  <a:ext uri="{FF2B5EF4-FFF2-40B4-BE49-F238E27FC236}">
                    <a16:creationId xmlns:a16="http://schemas.microsoft.com/office/drawing/2014/main" id="{5575FD6C-6836-B50D-DA50-DE02779EE1B7}"/>
                  </a:ext>
                </a:extLst>
              </p:cNvPr>
              <p:cNvSpPr txBox="1">
                <a:spLocks noRot="1" noChangeAspect="1" noMove="1" noResize="1" noEditPoints="1" noAdjustHandles="1" noChangeArrowheads="1" noChangeShapeType="1" noTextEdit="1"/>
              </p:cNvSpPr>
              <p:nvPr/>
            </p:nvSpPr>
            <p:spPr>
              <a:xfrm>
                <a:off x="9429090" y="5100730"/>
                <a:ext cx="2270130" cy="646331"/>
              </a:xfrm>
              <a:prstGeom prst="rect">
                <a:avLst/>
              </a:prstGeom>
              <a:blipFill>
                <a:blip r:embed="rId7"/>
                <a:stretch>
                  <a:fillRect l="-2419" t="-8491" b="-15094"/>
                </a:stretch>
              </a:blipFill>
            </p:spPr>
            <p:txBody>
              <a:bodyPr/>
              <a:lstStyle/>
              <a:p>
                <a:r>
                  <a:rPr lang="zh-CN" altLang="en-US">
                    <a:noFill/>
                  </a:rPr>
                  <a:t> </a:t>
                </a:r>
              </a:p>
            </p:txBody>
          </p:sp>
        </mc:Fallback>
      </mc:AlternateContent>
      <p:pic>
        <p:nvPicPr>
          <p:cNvPr id="7" name="图片 6">
            <a:extLst>
              <a:ext uri="{FF2B5EF4-FFF2-40B4-BE49-F238E27FC236}">
                <a16:creationId xmlns:a16="http://schemas.microsoft.com/office/drawing/2014/main" id="{58F21235-A9AE-8086-B065-6D54AEFB12A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0083" y="119306"/>
            <a:ext cx="645261" cy="645261"/>
          </a:xfrm>
          <a:prstGeom prst="ellipse">
            <a:avLst/>
          </a:prstGeom>
        </p:spPr>
      </p:pic>
      <p:sp>
        <p:nvSpPr>
          <p:cNvPr id="10" name="文本框 9">
            <a:extLst>
              <a:ext uri="{FF2B5EF4-FFF2-40B4-BE49-F238E27FC236}">
                <a16:creationId xmlns:a16="http://schemas.microsoft.com/office/drawing/2014/main" id="{AD16F702-3454-9129-D2E0-24A0361AAB51}"/>
              </a:ext>
            </a:extLst>
          </p:cNvPr>
          <p:cNvSpPr txBox="1"/>
          <p:nvPr/>
        </p:nvSpPr>
        <p:spPr>
          <a:xfrm>
            <a:off x="1988848" y="99267"/>
            <a:ext cx="4037846" cy="646331"/>
          </a:xfrm>
          <a:prstGeom prst="rect">
            <a:avLst/>
          </a:prstGeom>
          <a:noFill/>
        </p:spPr>
        <p:txBody>
          <a:bodyPr wrap="square" rtlCol="0">
            <a:spAutoFit/>
          </a:bodyPr>
          <a:lstStyle/>
          <a:p>
            <a:r>
              <a:rPr lang="zh-CN" altLang="en-US" dirty="0">
                <a:solidFill>
                  <a:srgbClr val="000000"/>
                </a:solidFill>
                <a:latin typeface="华文行楷" panose="02010800040101010101" pitchFamily="2" charset="-122"/>
                <a:ea typeface="华文行楷" panose="02010800040101010101" pitchFamily="2" charset="-122"/>
              </a:rPr>
              <a:t>       </a:t>
            </a:r>
            <a:r>
              <a:rPr lang="zh-CN" altLang="en-US"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重庆国家应用数学中心</a:t>
            </a:r>
            <a:endParaRPr lang="en-US" altLang="zh-CN"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a:p>
            <a:pPr algn="dist"/>
            <a:r>
              <a:rPr lang="en-US" altLang="zh-CN"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National Center for Applied Mathematics in Chongqing</a:t>
            </a:r>
            <a:endParaRPr lang="zh-CN" altLang="en-US"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p:txBody>
      </p:sp>
      <p:pic>
        <p:nvPicPr>
          <p:cNvPr id="11" name="图片 10">
            <a:extLst>
              <a:ext uri="{FF2B5EF4-FFF2-40B4-BE49-F238E27FC236}">
                <a16:creationId xmlns:a16="http://schemas.microsoft.com/office/drawing/2014/main" id="{24175DEA-2ABC-3139-4C5C-89587B1A2D38}"/>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1012452" y="172318"/>
            <a:ext cx="869288" cy="500231"/>
          </a:xfrm>
          <a:prstGeom prst="rect">
            <a:avLst/>
          </a:prstGeom>
        </p:spPr>
      </p:pic>
      <p:sp>
        <p:nvSpPr>
          <p:cNvPr id="5" name="灯片编号占位符 4">
            <a:extLst>
              <a:ext uri="{FF2B5EF4-FFF2-40B4-BE49-F238E27FC236}">
                <a16:creationId xmlns:a16="http://schemas.microsoft.com/office/drawing/2014/main" id="{69B3A96F-25F5-C67C-DCB8-F6CC995D530C}"/>
              </a:ext>
            </a:extLst>
          </p:cNvPr>
          <p:cNvSpPr>
            <a:spLocks noGrp="1"/>
          </p:cNvSpPr>
          <p:nvPr>
            <p:ph type="sldNum" sz="quarter" idx="12"/>
          </p:nvPr>
        </p:nvSpPr>
        <p:spPr/>
        <p:txBody>
          <a:bodyPr/>
          <a:lstStyle/>
          <a:p>
            <a:fld id="{9A0DB2DC-4C9A-4742-B13C-FB6460FD3503}" type="slidenum">
              <a:rPr lang="zh-CN" altLang="en-US" noProof="1" smtClean="0"/>
              <a:pPr/>
              <a:t>11</a:t>
            </a:fld>
            <a:r>
              <a:rPr lang="en-US" altLang="zh-CN" noProof="1"/>
              <a:t>/52</a:t>
            </a:r>
            <a:endParaRPr lang="zh-CN" altLang="en-US" noProof="1"/>
          </a:p>
        </p:txBody>
      </p:sp>
    </p:spTree>
    <p:custDataLst>
      <p:tags r:id="rId1"/>
    </p:custDataLst>
    <p:extLst>
      <p:ext uri="{BB962C8B-B14F-4D97-AF65-F5344CB8AC3E}">
        <p14:creationId xmlns:p14="http://schemas.microsoft.com/office/powerpoint/2010/main" val="22678613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60083" y="850574"/>
            <a:ext cx="11126709" cy="45719"/>
          </a:xfrm>
          <a:prstGeom prst="rect">
            <a:avLst/>
          </a:prstGeom>
          <a:solidFill>
            <a:schemeClr val="tx1">
              <a:lumMod val="50000"/>
              <a:lumOff val="50000"/>
            </a:schemeClr>
          </a:solidFill>
          <a:ln>
            <a:solidFill>
              <a:schemeClr val="tx1">
                <a:lumMod val="50000"/>
                <a:lumOff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sp>
        <p:nvSpPr>
          <p:cNvPr id="9" name="矩形 8"/>
          <p:cNvSpPr/>
          <p:nvPr/>
        </p:nvSpPr>
        <p:spPr>
          <a:xfrm>
            <a:off x="0" y="6753885"/>
            <a:ext cx="12192000" cy="104115"/>
          </a:xfrm>
          <a:prstGeom prst="rect">
            <a:avLst/>
          </a:prstGeom>
          <a:solidFill>
            <a:schemeClr val="accent2">
              <a:lumMod val="50000"/>
            </a:schemeClr>
          </a:solidFill>
          <a:ln>
            <a:solidFill>
              <a:schemeClr val="accent2">
                <a:lumMod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sp>
        <p:nvSpPr>
          <p:cNvPr id="2" name="文本框 1">
            <a:extLst>
              <a:ext uri="{FF2B5EF4-FFF2-40B4-BE49-F238E27FC236}">
                <a16:creationId xmlns:a16="http://schemas.microsoft.com/office/drawing/2014/main" id="{B19D1935-5B92-2670-E40B-E8131CA91FA5}"/>
              </a:ext>
            </a:extLst>
          </p:cNvPr>
          <p:cNvSpPr txBox="1"/>
          <p:nvPr/>
        </p:nvSpPr>
        <p:spPr>
          <a:xfrm>
            <a:off x="387419" y="1780116"/>
            <a:ext cx="11050468" cy="875881"/>
          </a:xfrm>
          <a:prstGeom prst="rect">
            <a:avLst/>
          </a:prstGeom>
          <a:solidFill>
            <a:schemeClr val="accent1">
              <a:lumMod val="60000"/>
              <a:lumOff val="40000"/>
            </a:schemeClr>
          </a:solidFill>
        </p:spPr>
        <p:txBody>
          <a:bodyPr wrap="square" rtlCol="0">
            <a:spAutoFit/>
          </a:bodyPr>
          <a:lstStyle/>
          <a:p>
            <a:pPr>
              <a:lnSpc>
                <a:spcPct val="150000"/>
              </a:lnSpc>
            </a:pPr>
            <a:r>
              <a:rPr lang="zh-CN" altLang="en-US" b="1" dirty="0"/>
              <a:t>定义</a:t>
            </a:r>
            <a:r>
              <a:rPr lang="en-US" altLang="zh-CN" b="1" dirty="0"/>
              <a:t>. </a:t>
            </a:r>
            <a:r>
              <a:rPr lang="zh-CN" altLang="en-US" b="1" dirty="0"/>
              <a:t>正则语言</a:t>
            </a:r>
            <a:r>
              <a:rPr lang="en-US" altLang="zh-CN" b="1" dirty="0"/>
              <a:t>(Regular language)</a:t>
            </a:r>
          </a:p>
          <a:p>
            <a:pPr>
              <a:lnSpc>
                <a:spcPct val="150000"/>
              </a:lnSpc>
            </a:pPr>
            <a:r>
              <a:rPr lang="zh-CN" altLang="en-US" dirty="0"/>
              <a:t>一个语言集是正则的</a:t>
            </a:r>
            <a:r>
              <a:rPr lang="en-US" altLang="zh-CN" dirty="0"/>
              <a:t>(regular)</a:t>
            </a:r>
            <a:r>
              <a:rPr lang="zh-CN" altLang="en-US" dirty="0"/>
              <a:t>当且仅当它可以由一个有限状态自动机生成。</a:t>
            </a:r>
          </a:p>
        </p:txBody>
      </p:sp>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70366F6D-37E7-ED0E-9C2E-7EFFBA75B958}"/>
                  </a:ext>
                </a:extLst>
              </p:cNvPr>
              <p:cNvSpPr txBox="1"/>
              <p:nvPr/>
            </p:nvSpPr>
            <p:spPr>
              <a:xfrm>
                <a:off x="320644" y="2906136"/>
                <a:ext cx="11259272" cy="1295868"/>
              </a:xfrm>
              <a:prstGeom prst="rect">
                <a:avLst/>
              </a:prstGeom>
              <a:noFill/>
            </p:spPr>
            <p:txBody>
              <a:bodyPr wrap="square" rtlCol="0">
                <a:spAutoFit/>
              </a:bodyPr>
              <a:lstStyle/>
              <a:p>
                <a:pPr>
                  <a:lnSpc>
                    <a:spcPct val="150000"/>
                  </a:lnSpc>
                </a:pPr>
                <a:r>
                  <a:rPr lang="zh-CN" altLang="en-US" dirty="0"/>
                  <a:t>在后面</a:t>
                </a:r>
                <a:r>
                  <a:rPr lang="en-US" altLang="zh-CN" dirty="0"/>
                  <a:t>, </a:t>
                </a:r>
                <a:r>
                  <a:rPr lang="zh-CN" altLang="en-US" dirty="0"/>
                  <a:t>我们讨论的都是可以由有限状态机生成的正则语言集。并不是所有语言集都是正则的。举例</a:t>
                </a:r>
                <a14:m>
                  <m:oMath xmlns:m="http://schemas.openxmlformats.org/officeDocument/2006/math">
                    <m:r>
                      <a:rPr lang="en-US" altLang="zh-CN" i="1" dirty="0" smtClean="0">
                        <a:latin typeface="Cambria Math" panose="02040503050406030204" pitchFamily="18" charset="0"/>
                      </a:rPr>
                      <m:t>,</m:t>
                    </m:r>
                    <m:r>
                      <a:rPr lang="zh-CN" altLang="en-US" i="1" dirty="0">
                        <a:latin typeface="Cambria Math" panose="02040503050406030204" pitchFamily="18" charset="0"/>
                      </a:rPr>
                      <m:t>语言</m:t>
                    </m:r>
                    <m:r>
                      <a:rPr lang="zh-CN" altLang="en-US" i="1" dirty="0" smtClean="0">
                        <a:latin typeface="Cambria Math" panose="02040503050406030204" pitchFamily="18" charset="0"/>
                      </a:rPr>
                      <m:t>集</m:t>
                    </m:r>
                    <m:d>
                      <m:dPr>
                        <m:begChr m:val="{"/>
                        <m:endChr m:val="}"/>
                        <m:ctrlPr>
                          <a:rPr lang="en-US" altLang="zh-CN" i="1" dirty="0" smtClean="0">
                            <a:latin typeface="Cambria Math" panose="02040503050406030204" pitchFamily="18" charset="0"/>
                          </a:rPr>
                        </m:ctrlPr>
                      </m:dPr>
                      <m:e>
                        <m:sSup>
                          <m:sSupPr>
                            <m:ctrlPr>
                              <a:rPr lang="en-US" altLang="zh-CN" i="1" dirty="0" err="1" smtClean="0">
                                <a:latin typeface="Cambria Math" panose="02040503050406030204" pitchFamily="18" charset="0"/>
                              </a:rPr>
                            </m:ctrlPr>
                          </m:sSupPr>
                          <m:e>
                            <m:r>
                              <a:rPr lang="en-US" altLang="zh-CN" i="1" dirty="0" err="1" smtClean="0">
                                <a:latin typeface="Cambria Math" panose="02040503050406030204" pitchFamily="18" charset="0"/>
                              </a:rPr>
                              <m:t>𝑎</m:t>
                            </m:r>
                          </m:e>
                          <m:sup>
                            <m:r>
                              <a:rPr lang="en-US" altLang="zh-CN" i="1" dirty="0" err="1" smtClean="0">
                                <a:latin typeface="Cambria Math" panose="02040503050406030204" pitchFamily="18" charset="0"/>
                              </a:rPr>
                              <m:t>𝑛</m:t>
                            </m:r>
                          </m:sup>
                        </m:sSup>
                        <m:sSup>
                          <m:sSupPr>
                            <m:ctrlPr>
                              <a:rPr lang="en-US" altLang="zh-CN" i="1" dirty="0" err="1" smtClean="0">
                                <a:latin typeface="Cambria Math" panose="02040503050406030204" pitchFamily="18" charset="0"/>
                              </a:rPr>
                            </m:ctrlPr>
                          </m:sSupPr>
                          <m:e>
                            <m:r>
                              <a:rPr lang="en-US" altLang="zh-CN" i="1" dirty="0" err="1" smtClean="0">
                                <a:latin typeface="Cambria Math" panose="02040503050406030204" pitchFamily="18" charset="0"/>
                              </a:rPr>
                              <m:t>𝑏</m:t>
                            </m:r>
                          </m:e>
                          <m:sup>
                            <m:r>
                              <a:rPr lang="en-US" altLang="zh-CN" i="1" dirty="0" err="1" smtClean="0">
                                <a:latin typeface="Cambria Math" panose="02040503050406030204" pitchFamily="18" charset="0"/>
                              </a:rPr>
                              <m:t>𝑛</m:t>
                            </m:r>
                          </m:sup>
                        </m:sSup>
                        <m:r>
                          <a:rPr lang="en-US" altLang="zh-CN" i="1" dirty="0" smtClean="0">
                            <a:latin typeface="Cambria Math" panose="02040503050406030204" pitchFamily="18" charset="0"/>
                          </a:rPr>
                          <m:t>,</m:t>
                        </m:r>
                      </m:e>
                      <m:e>
                        <m:r>
                          <a:rPr lang="en-US" altLang="zh-CN" i="1" dirty="0" smtClean="0">
                            <a:latin typeface="Cambria Math" panose="02040503050406030204" pitchFamily="18" charset="0"/>
                          </a:rPr>
                          <m:t>𝑛</m:t>
                        </m:r>
                        <m:r>
                          <a:rPr lang="en-US" altLang="zh-CN" i="1" dirty="0" smtClean="0">
                            <a:latin typeface="Cambria Math" panose="02040503050406030204" pitchFamily="18" charset="0"/>
                          </a:rPr>
                          <m:t>=0,1,2,…</m:t>
                        </m:r>
                      </m:e>
                    </m:d>
                  </m:oMath>
                </a14:m>
                <a:r>
                  <a:rPr lang="zh-CN" altLang="en-US" dirty="0"/>
                  <a:t>通过反证法可以证明它不是正则的。具体证明过程可以参考：</a:t>
                </a:r>
                <a:r>
                  <a:rPr lang="en-US" altLang="zh-CN" dirty="0"/>
                  <a:t>Rosen K. H., Discrete mathematics and its applications-seventh edition. McGraw-Hill, 2012.</a:t>
                </a:r>
                <a:endParaRPr lang="zh-CN" altLang="en-US" dirty="0"/>
              </a:p>
            </p:txBody>
          </p:sp>
        </mc:Choice>
        <mc:Fallback xmlns="">
          <p:sp>
            <p:nvSpPr>
              <p:cNvPr id="3" name="文本框 2">
                <a:extLst>
                  <a:ext uri="{FF2B5EF4-FFF2-40B4-BE49-F238E27FC236}">
                    <a16:creationId xmlns:a16="http://schemas.microsoft.com/office/drawing/2014/main" id="{70366F6D-37E7-ED0E-9C2E-7EFFBA75B958}"/>
                  </a:ext>
                </a:extLst>
              </p:cNvPr>
              <p:cNvSpPr txBox="1">
                <a:spLocks noRot="1" noChangeAspect="1" noMove="1" noResize="1" noEditPoints="1" noAdjustHandles="1" noChangeArrowheads="1" noChangeShapeType="1" noTextEdit="1"/>
              </p:cNvSpPr>
              <p:nvPr/>
            </p:nvSpPr>
            <p:spPr>
              <a:xfrm>
                <a:off x="320644" y="2906136"/>
                <a:ext cx="11259272" cy="1295868"/>
              </a:xfrm>
              <a:prstGeom prst="rect">
                <a:avLst/>
              </a:prstGeom>
              <a:blipFill>
                <a:blip r:embed="rId3"/>
                <a:stretch>
                  <a:fillRect l="-487" b="-7075"/>
                </a:stretch>
              </a:blipFill>
            </p:spPr>
            <p:txBody>
              <a:bodyPr/>
              <a:lstStyle/>
              <a:p>
                <a:r>
                  <a:rPr lang="zh-CN" altLang="en-US">
                    <a:noFill/>
                  </a:rPr>
                  <a:t> </a:t>
                </a:r>
              </a:p>
            </p:txBody>
          </p:sp>
        </mc:Fallback>
      </mc:AlternateContent>
      <p:pic>
        <p:nvPicPr>
          <p:cNvPr id="6" name="图片 5">
            <a:extLst>
              <a:ext uri="{FF2B5EF4-FFF2-40B4-BE49-F238E27FC236}">
                <a16:creationId xmlns:a16="http://schemas.microsoft.com/office/drawing/2014/main" id="{E85CEE2E-4F19-F916-872C-F2CEF50051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083" y="119306"/>
            <a:ext cx="645261" cy="645261"/>
          </a:xfrm>
          <a:prstGeom prst="ellipse">
            <a:avLst/>
          </a:prstGeom>
        </p:spPr>
      </p:pic>
      <p:sp>
        <p:nvSpPr>
          <p:cNvPr id="7" name="文本框 6">
            <a:extLst>
              <a:ext uri="{FF2B5EF4-FFF2-40B4-BE49-F238E27FC236}">
                <a16:creationId xmlns:a16="http://schemas.microsoft.com/office/drawing/2014/main" id="{F34F9A2C-EE4F-C807-2260-2C47BD64D007}"/>
              </a:ext>
            </a:extLst>
          </p:cNvPr>
          <p:cNvSpPr txBox="1"/>
          <p:nvPr/>
        </p:nvSpPr>
        <p:spPr>
          <a:xfrm>
            <a:off x="1988848" y="99267"/>
            <a:ext cx="4037846" cy="646331"/>
          </a:xfrm>
          <a:prstGeom prst="rect">
            <a:avLst/>
          </a:prstGeom>
          <a:noFill/>
        </p:spPr>
        <p:txBody>
          <a:bodyPr wrap="square" rtlCol="0">
            <a:spAutoFit/>
          </a:bodyPr>
          <a:lstStyle/>
          <a:p>
            <a:r>
              <a:rPr lang="zh-CN" altLang="en-US" dirty="0">
                <a:solidFill>
                  <a:srgbClr val="000000"/>
                </a:solidFill>
                <a:latin typeface="华文行楷" panose="02010800040101010101" pitchFamily="2" charset="-122"/>
                <a:ea typeface="华文行楷" panose="02010800040101010101" pitchFamily="2" charset="-122"/>
              </a:rPr>
              <a:t>       </a:t>
            </a:r>
            <a:r>
              <a:rPr lang="zh-CN" altLang="en-US"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重庆国家应用数学中心</a:t>
            </a:r>
            <a:endParaRPr lang="en-US" altLang="zh-CN"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a:p>
            <a:pPr algn="dist"/>
            <a:r>
              <a:rPr lang="en-US" altLang="zh-CN"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National Center for Applied Mathematics in Chongqing</a:t>
            </a:r>
            <a:endParaRPr lang="zh-CN" altLang="en-US"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p:txBody>
      </p:sp>
      <p:pic>
        <p:nvPicPr>
          <p:cNvPr id="10" name="图片 9">
            <a:extLst>
              <a:ext uri="{FF2B5EF4-FFF2-40B4-BE49-F238E27FC236}">
                <a16:creationId xmlns:a16="http://schemas.microsoft.com/office/drawing/2014/main" id="{CCEE4536-6B50-159C-D662-B8036D7C01F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12452" y="172318"/>
            <a:ext cx="869288" cy="500231"/>
          </a:xfrm>
          <a:prstGeom prst="rect">
            <a:avLst/>
          </a:prstGeom>
        </p:spPr>
      </p:pic>
      <p:sp>
        <p:nvSpPr>
          <p:cNvPr id="5" name="灯片编号占位符 4">
            <a:extLst>
              <a:ext uri="{FF2B5EF4-FFF2-40B4-BE49-F238E27FC236}">
                <a16:creationId xmlns:a16="http://schemas.microsoft.com/office/drawing/2014/main" id="{DC5F7B10-A108-8E4E-6C39-614CE228BCE8}"/>
              </a:ext>
            </a:extLst>
          </p:cNvPr>
          <p:cNvSpPr>
            <a:spLocks noGrp="1"/>
          </p:cNvSpPr>
          <p:nvPr>
            <p:ph type="sldNum" sz="quarter" idx="12"/>
          </p:nvPr>
        </p:nvSpPr>
        <p:spPr/>
        <p:txBody>
          <a:bodyPr/>
          <a:lstStyle/>
          <a:p>
            <a:fld id="{9A0DB2DC-4C9A-4742-B13C-FB6460FD3503}" type="slidenum">
              <a:rPr lang="zh-CN" altLang="en-US" noProof="1" smtClean="0"/>
              <a:pPr/>
              <a:t>12</a:t>
            </a:fld>
            <a:r>
              <a:rPr lang="en-US" altLang="zh-CN" noProof="1"/>
              <a:t>/52</a:t>
            </a:r>
            <a:endParaRPr lang="zh-CN" altLang="en-US" noProof="1"/>
          </a:p>
        </p:txBody>
      </p:sp>
    </p:spTree>
    <p:custDataLst>
      <p:tags r:id="rId1"/>
    </p:custDataLst>
    <p:extLst>
      <p:ext uri="{BB962C8B-B14F-4D97-AF65-F5344CB8AC3E}">
        <p14:creationId xmlns:p14="http://schemas.microsoft.com/office/powerpoint/2010/main" val="21276857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60083" y="850574"/>
            <a:ext cx="11126709" cy="45719"/>
          </a:xfrm>
          <a:prstGeom prst="rect">
            <a:avLst/>
          </a:prstGeom>
          <a:solidFill>
            <a:schemeClr val="tx1">
              <a:lumMod val="50000"/>
              <a:lumOff val="50000"/>
            </a:schemeClr>
          </a:solidFill>
          <a:ln>
            <a:solidFill>
              <a:schemeClr val="tx1">
                <a:lumMod val="50000"/>
                <a:lumOff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sp>
        <p:nvSpPr>
          <p:cNvPr id="9" name="矩形 8"/>
          <p:cNvSpPr/>
          <p:nvPr/>
        </p:nvSpPr>
        <p:spPr>
          <a:xfrm>
            <a:off x="0" y="6753885"/>
            <a:ext cx="12192000" cy="104115"/>
          </a:xfrm>
          <a:prstGeom prst="rect">
            <a:avLst/>
          </a:prstGeom>
          <a:solidFill>
            <a:schemeClr val="accent2">
              <a:lumMod val="50000"/>
            </a:schemeClr>
          </a:solidFill>
          <a:ln>
            <a:solidFill>
              <a:schemeClr val="accent2">
                <a:lumMod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sp>
        <p:nvSpPr>
          <p:cNvPr id="10" name="矩形 9">
            <a:extLst>
              <a:ext uri="{FF2B5EF4-FFF2-40B4-BE49-F238E27FC236}">
                <a16:creationId xmlns:a16="http://schemas.microsoft.com/office/drawing/2014/main" id="{53B19A27-38CC-D74B-29FD-1D4FFBBF5C37}"/>
              </a:ext>
            </a:extLst>
          </p:cNvPr>
          <p:cNvSpPr/>
          <p:nvPr/>
        </p:nvSpPr>
        <p:spPr>
          <a:xfrm>
            <a:off x="817736" y="1090767"/>
            <a:ext cx="10701164" cy="5103089"/>
          </a:xfrm>
          <a:prstGeom prst="rect">
            <a:avLst/>
          </a:prstGeom>
          <a:solidFill>
            <a:schemeClr val="accent1">
              <a:lumMod val="20000"/>
              <a:lumOff val="80000"/>
            </a:schemeClr>
          </a:solidFill>
          <a:ln>
            <a:solidFill>
              <a:schemeClr val="bg1"/>
            </a:solidFill>
          </a:ln>
        </p:spPr>
        <p:txBody>
          <a:bodyPr/>
          <a:lstStyle/>
          <a:p>
            <a:pPr lvl="0">
              <a:lnSpc>
                <a:spcPct val="150000"/>
              </a:lnSpc>
            </a:pPr>
            <a:r>
              <a:rPr lang="zh-CN" dirty="0"/>
              <a:t>主要内容</a:t>
            </a:r>
          </a:p>
          <a:p>
            <a:pPr marL="285750" lvl="0" indent="-285750">
              <a:lnSpc>
                <a:spcPct val="150000"/>
              </a:lnSpc>
              <a:buFont typeface="Arial" panose="020B0604020202020204" pitchFamily="34" charset="0"/>
              <a:buChar char="•"/>
            </a:pPr>
            <a:r>
              <a:rPr lang="zh-CN" dirty="0"/>
              <a:t>离散事件系统（</a:t>
            </a:r>
            <a:r>
              <a:rPr lang="en-US" dirty="0"/>
              <a:t>DES</a:t>
            </a:r>
            <a:r>
              <a:rPr lang="zh-CN" dirty="0"/>
              <a:t>）简介。</a:t>
            </a:r>
          </a:p>
          <a:p>
            <a:pPr marL="285750" lvl="0" indent="-285750">
              <a:lnSpc>
                <a:spcPct val="150000"/>
              </a:lnSpc>
              <a:buFont typeface="Arial" panose="020B0604020202020204" pitchFamily="34" charset="0"/>
              <a:buChar char="•"/>
            </a:pPr>
            <a:r>
              <a:rPr lang="zh-CN" dirty="0"/>
              <a:t>语言、自动机介绍  </a:t>
            </a:r>
          </a:p>
          <a:p>
            <a:pPr lvl="0">
              <a:lnSpc>
                <a:spcPct val="150000"/>
              </a:lnSpc>
            </a:pPr>
            <a:r>
              <a:rPr lang="en-US" altLang="zh-CN" dirty="0"/>
              <a:t>	</a:t>
            </a:r>
            <a:r>
              <a:rPr lang="zh-CN" dirty="0"/>
              <a:t>语言及自动机定义</a:t>
            </a:r>
          </a:p>
          <a:p>
            <a:pPr lvl="0">
              <a:lnSpc>
                <a:spcPct val="150000"/>
              </a:lnSpc>
            </a:pPr>
            <a:r>
              <a:rPr lang="en-US" altLang="zh-CN" dirty="0"/>
              <a:t>	</a:t>
            </a:r>
            <a:r>
              <a:rPr lang="zh-CN" dirty="0"/>
              <a:t>自动机基本操作与标准观测器</a:t>
            </a:r>
          </a:p>
          <a:p>
            <a:pPr lvl="0">
              <a:lnSpc>
                <a:spcPct val="150000"/>
              </a:lnSpc>
            </a:pPr>
            <a:r>
              <a:rPr lang="en-US" altLang="zh-CN" dirty="0"/>
              <a:t>	</a:t>
            </a:r>
            <a:r>
              <a:rPr lang="zh-CN" dirty="0"/>
              <a:t>有限状态自动机与正则语言</a:t>
            </a:r>
          </a:p>
          <a:p>
            <a:pPr marL="285750" lvl="0" indent="-285750">
              <a:lnSpc>
                <a:spcPct val="150000"/>
              </a:lnSpc>
              <a:buFont typeface="Arial" panose="020B0604020202020204" pitchFamily="34" charset="0"/>
              <a:buChar char="•"/>
            </a:pPr>
            <a:r>
              <a:rPr lang="zh-CN" b="1" dirty="0">
                <a:solidFill>
                  <a:srgbClr val="FF0000"/>
                </a:solidFill>
              </a:rPr>
              <a:t>不透明性（</a:t>
            </a:r>
            <a:r>
              <a:rPr lang="en-US" b="1" dirty="0">
                <a:solidFill>
                  <a:srgbClr val="FF0000"/>
                </a:solidFill>
              </a:rPr>
              <a:t>Opacity</a:t>
            </a:r>
            <a:r>
              <a:rPr lang="zh-CN" b="1" dirty="0">
                <a:solidFill>
                  <a:srgbClr val="FF0000"/>
                </a:solidFill>
              </a:rPr>
              <a:t>）</a:t>
            </a:r>
          </a:p>
          <a:p>
            <a:pPr lvl="0">
              <a:lnSpc>
                <a:spcPct val="150000"/>
              </a:lnSpc>
            </a:pPr>
            <a:r>
              <a:rPr lang="en-US" altLang="zh-CN" b="1" dirty="0">
                <a:solidFill>
                  <a:srgbClr val="FF0000"/>
                </a:solidFill>
              </a:rPr>
              <a:t>	</a:t>
            </a:r>
            <a:r>
              <a:rPr lang="zh-CN" b="1" dirty="0">
                <a:solidFill>
                  <a:srgbClr val="FF0000"/>
                </a:solidFill>
              </a:rPr>
              <a:t>当前状态不透明性</a:t>
            </a:r>
            <a:endParaRPr lang="en-US" altLang="zh-CN" b="1" dirty="0">
              <a:solidFill>
                <a:srgbClr val="FF0000"/>
              </a:solidFill>
            </a:endParaRPr>
          </a:p>
          <a:p>
            <a:pPr lvl="0">
              <a:lnSpc>
                <a:spcPct val="150000"/>
              </a:lnSpc>
            </a:pPr>
            <a:r>
              <a:rPr lang="en-US" altLang="zh-CN" b="1" dirty="0">
                <a:solidFill>
                  <a:srgbClr val="FF0000"/>
                </a:solidFill>
              </a:rPr>
              <a:t>	K</a:t>
            </a:r>
            <a:r>
              <a:rPr lang="zh-CN" b="1" dirty="0">
                <a:solidFill>
                  <a:srgbClr val="FF0000"/>
                </a:solidFill>
              </a:rPr>
              <a:t>步不透明性</a:t>
            </a:r>
            <a:r>
              <a:rPr lang="zh-CN" altLang="en-US" b="1" dirty="0">
                <a:solidFill>
                  <a:srgbClr val="FF0000"/>
                </a:solidFill>
              </a:rPr>
              <a:t>与</a:t>
            </a:r>
            <a:r>
              <a:rPr lang="zh-CN" b="1" dirty="0">
                <a:solidFill>
                  <a:srgbClr val="FF0000"/>
                </a:solidFill>
              </a:rPr>
              <a:t>无穷步不透明性</a:t>
            </a:r>
            <a:endParaRPr lang="en-US" altLang="zh-CN" b="1" dirty="0">
              <a:solidFill>
                <a:srgbClr val="FF0000"/>
              </a:solidFill>
            </a:endParaRPr>
          </a:p>
          <a:p>
            <a:pPr marL="285750" lvl="0" indent="-285750">
              <a:lnSpc>
                <a:spcPct val="150000"/>
              </a:lnSpc>
              <a:buFont typeface="Arial" panose="020B0604020202020204" pitchFamily="34" charset="0"/>
              <a:buChar char="•"/>
            </a:pPr>
            <a:r>
              <a:rPr lang="zh-CN" altLang="en-US" dirty="0"/>
              <a:t>不透明性验证</a:t>
            </a:r>
            <a:endParaRPr lang="en-US" altLang="zh-CN" dirty="0"/>
          </a:p>
          <a:p>
            <a:pPr marL="285750" lvl="0" indent="-285750">
              <a:lnSpc>
                <a:spcPct val="150000"/>
              </a:lnSpc>
              <a:buFont typeface="Arial" panose="020B0604020202020204" pitchFamily="34" charset="0"/>
              <a:buChar char="•"/>
            </a:pPr>
            <a:r>
              <a:rPr lang="zh-CN" altLang="en-US" dirty="0"/>
              <a:t>不透明性综合</a:t>
            </a:r>
            <a:endParaRPr lang="zh-CN" dirty="0"/>
          </a:p>
          <a:p>
            <a:pPr marL="285750" lvl="0" indent="-285750">
              <a:lnSpc>
                <a:spcPct val="150000"/>
              </a:lnSpc>
              <a:buFont typeface="Arial" panose="020B0604020202020204" pitchFamily="34" charset="0"/>
              <a:buChar char="•"/>
            </a:pPr>
            <a:r>
              <a:rPr lang="zh-CN" altLang="en-US" dirty="0"/>
              <a:t>参考材料</a:t>
            </a:r>
            <a:endParaRPr lang="zh-CN" dirty="0"/>
          </a:p>
        </p:txBody>
      </p:sp>
      <p:pic>
        <p:nvPicPr>
          <p:cNvPr id="2" name="图片 1">
            <a:extLst>
              <a:ext uri="{FF2B5EF4-FFF2-40B4-BE49-F238E27FC236}">
                <a16:creationId xmlns:a16="http://schemas.microsoft.com/office/drawing/2014/main" id="{B581D26C-1115-4709-1A30-1F5AB11007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083" y="119306"/>
            <a:ext cx="645261" cy="645261"/>
          </a:xfrm>
          <a:prstGeom prst="ellipse">
            <a:avLst/>
          </a:prstGeom>
        </p:spPr>
      </p:pic>
      <p:sp>
        <p:nvSpPr>
          <p:cNvPr id="3" name="文本框 2">
            <a:extLst>
              <a:ext uri="{FF2B5EF4-FFF2-40B4-BE49-F238E27FC236}">
                <a16:creationId xmlns:a16="http://schemas.microsoft.com/office/drawing/2014/main" id="{242D7F29-AA6C-EDA7-D113-872B5E2E7512}"/>
              </a:ext>
            </a:extLst>
          </p:cNvPr>
          <p:cNvSpPr txBox="1"/>
          <p:nvPr/>
        </p:nvSpPr>
        <p:spPr>
          <a:xfrm>
            <a:off x="1988848" y="99267"/>
            <a:ext cx="4037846" cy="646331"/>
          </a:xfrm>
          <a:prstGeom prst="rect">
            <a:avLst/>
          </a:prstGeom>
          <a:noFill/>
        </p:spPr>
        <p:txBody>
          <a:bodyPr wrap="square" rtlCol="0">
            <a:spAutoFit/>
          </a:bodyPr>
          <a:lstStyle/>
          <a:p>
            <a:r>
              <a:rPr lang="zh-CN" altLang="en-US" dirty="0">
                <a:solidFill>
                  <a:srgbClr val="000000"/>
                </a:solidFill>
                <a:latin typeface="华文行楷" panose="02010800040101010101" pitchFamily="2" charset="-122"/>
                <a:ea typeface="华文行楷" panose="02010800040101010101" pitchFamily="2" charset="-122"/>
              </a:rPr>
              <a:t>       </a:t>
            </a:r>
            <a:r>
              <a:rPr lang="zh-CN" altLang="en-US"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重庆国家应用数学中心</a:t>
            </a:r>
            <a:endParaRPr lang="en-US" altLang="zh-CN"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a:p>
            <a:pPr algn="dist"/>
            <a:r>
              <a:rPr lang="en-US" altLang="zh-CN"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National Center for Applied Mathematics in Chongqing</a:t>
            </a:r>
            <a:endParaRPr lang="zh-CN" altLang="en-US"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p:txBody>
      </p:sp>
      <p:pic>
        <p:nvPicPr>
          <p:cNvPr id="6" name="图片 5">
            <a:extLst>
              <a:ext uri="{FF2B5EF4-FFF2-40B4-BE49-F238E27FC236}">
                <a16:creationId xmlns:a16="http://schemas.microsoft.com/office/drawing/2014/main" id="{118074A5-1D84-0710-CC98-EC269019698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12452" y="172318"/>
            <a:ext cx="869288" cy="500231"/>
          </a:xfrm>
          <a:prstGeom prst="rect">
            <a:avLst/>
          </a:prstGeom>
        </p:spPr>
      </p:pic>
      <p:sp>
        <p:nvSpPr>
          <p:cNvPr id="5" name="灯片编号占位符 4">
            <a:extLst>
              <a:ext uri="{FF2B5EF4-FFF2-40B4-BE49-F238E27FC236}">
                <a16:creationId xmlns:a16="http://schemas.microsoft.com/office/drawing/2014/main" id="{3FF649B4-9221-901C-A608-1160108D2567}"/>
              </a:ext>
            </a:extLst>
          </p:cNvPr>
          <p:cNvSpPr>
            <a:spLocks noGrp="1"/>
          </p:cNvSpPr>
          <p:nvPr>
            <p:ph type="sldNum" sz="quarter" idx="12"/>
          </p:nvPr>
        </p:nvSpPr>
        <p:spPr/>
        <p:txBody>
          <a:bodyPr/>
          <a:lstStyle/>
          <a:p>
            <a:fld id="{9A0DB2DC-4C9A-4742-B13C-FB6460FD3503}" type="slidenum">
              <a:rPr lang="zh-CN" altLang="en-US" noProof="1" smtClean="0"/>
              <a:pPr/>
              <a:t>13</a:t>
            </a:fld>
            <a:r>
              <a:rPr lang="en-US" altLang="zh-CN" noProof="1"/>
              <a:t>/52</a:t>
            </a:r>
            <a:endParaRPr lang="zh-CN" altLang="en-US" noProof="1"/>
          </a:p>
        </p:txBody>
      </p:sp>
    </p:spTree>
    <p:custDataLst>
      <p:tags r:id="rId1"/>
    </p:custDataLst>
    <p:extLst>
      <p:ext uri="{BB962C8B-B14F-4D97-AF65-F5344CB8AC3E}">
        <p14:creationId xmlns:p14="http://schemas.microsoft.com/office/powerpoint/2010/main" val="4418574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60083" y="850574"/>
            <a:ext cx="11126709" cy="45719"/>
          </a:xfrm>
          <a:prstGeom prst="rect">
            <a:avLst/>
          </a:prstGeom>
          <a:solidFill>
            <a:schemeClr val="tx1">
              <a:lumMod val="50000"/>
              <a:lumOff val="50000"/>
            </a:schemeClr>
          </a:solidFill>
          <a:ln>
            <a:solidFill>
              <a:schemeClr val="tx1">
                <a:lumMod val="50000"/>
                <a:lumOff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sp>
        <p:nvSpPr>
          <p:cNvPr id="9" name="矩形 8"/>
          <p:cNvSpPr/>
          <p:nvPr/>
        </p:nvSpPr>
        <p:spPr>
          <a:xfrm>
            <a:off x="0" y="6753885"/>
            <a:ext cx="12192000" cy="104115"/>
          </a:xfrm>
          <a:prstGeom prst="rect">
            <a:avLst/>
          </a:prstGeom>
          <a:solidFill>
            <a:schemeClr val="accent2">
              <a:lumMod val="50000"/>
            </a:schemeClr>
          </a:solidFill>
          <a:ln>
            <a:solidFill>
              <a:schemeClr val="accent2">
                <a:lumMod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sp>
        <p:nvSpPr>
          <p:cNvPr id="2" name="文本框 1">
            <a:extLst>
              <a:ext uri="{FF2B5EF4-FFF2-40B4-BE49-F238E27FC236}">
                <a16:creationId xmlns:a16="http://schemas.microsoft.com/office/drawing/2014/main" id="{0BC8AA89-52AD-EAF4-58E2-E693F8103C6E}"/>
              </a:ext>
            </a:extLst>
          </p:cNvPr>
          <p:cNvSpPr txBox="1"/>
          <p:nvPr/>
        </p:nvSpPr>
        <p:spPr>
          <a:xfrm>
            <a:off x="283111" y="925353"/>
            <a:ext cx="11385014" cy="1706878"/>
          </a:xfrm>
          <a:prstGeom prst="rect">
            <a:avLst/>
          </a:prstGeom>
          <a:noFill/>
        </p:spPr>
        <p:txBody>
          <a:bodyPr wrap="square" rtlCol="0">
            <a:spAutoFit/>
          </a:bodyPr>
          <a:lstStyle/>
          <a:p>
            <a:pPr>
              <a:lnSpc>
                <a:spcPct val="150000"/>
              </a:lnSpc>
            </a:pPr>
            <a:r>
              <a:rPr lang="zh-CN" altLang="en-US" dirty="0"/>
              <a:t>在离散事件系统中</a:t>
            </a:r>
            <a:r>
              <a:rPr lang="en-US" altLang="zh-CN" dirty="0"/>
              <a:t>, </a:t>
            </a:r>
            <a:r>
              <a:rPr lang="zh-CN" altLang="en-US" dirty="0"/>
              <a:t>涉及监督控制、故障诊断、故障检测、不透明性等。</a:t>
            </a:r>
            <a:endParaRPr lang="en-US" altLang="zh-CN" dirty="0"/>
          </a:p>
          <a:p>
            <a:pPr>
              <a:lnSpc>
                <a:spcPct val="150000"/>
              </a:lnSpc>
            </a:pPr>
            <a:r>
              <a:rPr lang="zh-CN" altLang="en-US" dirty="0"/>
              <a:t>其中不透明性</a:t>
            </a:r>
            <a:r>
              <a:rPr lang="zh-CN" altLang="zh-CN" dirty="0"/>
              <a:t>（</a:t>
            </a:r>
            <a:r>
              <a:rPr lang="en-US" altLang="zh-CN" dirty="0"/>
              <a:t>Opacity</a:t>
            </a:r>
            <a:r>
              <a:rPr lang="zh-CN" altLang="zh-CN" dirty="0"/>
              <a:t>）</a:t>
            </a:r>
            <a:r>
              <a:rPr lang="zh-CN" altLang="en-US" dirty="0"/>
              <a:t>作为一种机密属性</a:t>
            </a:r>
            <a:r>
              <a:rPr lang="en-US" altLang="zh-CN" dirty="0"/>
              <a:t>, </a:t>
            </a:r>
            <a:r>
              <a:rPr lang="zh-CN" altLang="en-US" dirty="0"/>
              <a:t>受人们的广泛关注。</a:t>
            </a:r>
            <a:endParaRPr lang="en-US" altLang="zh-CN" dirty="0"/>
          </a:p>
          <a:p>
            <a:pPr>
              <a:lnSpc>
                <a:spcPct val="150000"/>
              </a:lnSpc>
            </a:pPr>
            <a:r>
              <a:rPr lang="zh-CN" altLang="en-US" dirty="0"/>
              <a:t>具体来说</a:t>
            </a:r>
            <a:r>
              <a:rPr lang="en-US" altLang="zh-CN" dirty="0"/>
              <a:t>, </a:t>
            </a:r>
            <a:r>
              <a:rPr lang="zh-CN" altLang="zh-CN" dirty="0"/>
              <a:t>不透明性作为一种与信息流安全相关的机密属性</a:t>
            </a:r>
            <a:r>
              <a:rPr lang="en-US" altLang="zh-CN" dirty="0"/>
              <a:t>,</a:t>
            </a:r>
            <a:r>
              <a:rPr lang="zh-CN" altLang="zh-CN" dirty="0"/>
              <a:t>其旨在捕获系统的机密行为能否被外部入侵者所探知的特性</a:t>
            </a:r>
            <a:r>
              <a:rPr lang="zh-CN" altLang="en-US" dirty="0"/>
              <a:t>。</a:t>
            </a:r>
          </a:p>
        </p:txBody>
      </p:sp>
      <p:pic>
        <p:nvPicPr>
          <p:cNvPr id="3" name="图片 2">
            <a:extLst>
              <a:ext uri="{FF2B5EF4-FFF2-40B4-BE49-F238E27FC236}">
                <a16:creationId xmlns:a16="http://schemas.microsoft.com/office/drawing/2014/main" id="{6AFE7A12-2825-3AF1-5517-435C1202047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8706" y="2383070"/>
            <a:ext cx="3608414" cy="2284021"/>
          </a:xfrm>
          <a:prstGeom prst="rect">
            <a:avLst/>
          </a:prstGeom>
          <a:noFill/>
          <a:ln>
            <a:noFill/>
          </a:ln>
        </p:spPr>
      </p:pic>
      <p:pic>
        <p:nvPicPr>
          <p:cNvPr id="6" name="图片 5">
            <a:extLst>
              <a:ext uri="{FF2B5EF4-FFF2-40B4-BE49-F238E27FC236}">
                <a16:creationId xmlns:a16="http://schemas.microsoft.com/office/drawing/2014/main" id="{F1E13E73-FB51-4F01-B1CC-6D7C66654A61}"/>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26694" y="2719149"/>
            <a:ext cx="3882987" cy="1970320"/>
          </a:xfrm>
          <a:prstGeom prst="rect">
            <a:avLst/>
          </a:prstGeom>
          <a:noFill/>
          <a:ln>
            <a:noFill/>
          </a:ln>
        </p:spPr>
      </p:pic>
      <p:sp>
        <p:nvSpPr>
          <p:cNvPr id="10" name="文本框 9">
            <a:extLst>
              <a:ext uri="{FF2B5EF4-FFF2-40B4-BE49-F238E27FC236}">
                <a16:creationId xmlns:a16="http://schemas.microsoft.com/office/drawing/2014/main" id="{882E5E1A-F2C2-0FE7-2274-87FD2D4938A1}"/>
              </a:ext>
            </a:extLst>
          </p:cNvPr>
          <p:cNvSpPr txBox="1"/>
          <p:nvPr/>
        </p:nvSpPr>
        <p:spPr>
          <a:xfrm>
            <a:off x="5136212" y="3190747"/>
            <a:ext cx="794084" cy="369332"/>
          </a:xfrm>
          <a:prstGeom prst="rect">
            <a:avLst/>
          </a:prstGeom>
          <a:noFill/>
        </p:spPr>
        <p:txBody>
          <a:bodyPr wrap="square" rtlCol="0">
            <a:spAutoFit/>
          </a:bodyPr>
          <a:lstStyle/>
          <a:p>
            <a:r>
              <a:rPr lang="zh-CN" altLang="en-US" dirty="0"/>
              <a:t>建模</a:t>
            </a:r>
          </a:p>
        </p:txBody>
      </p:sp>
      <p:sp>
        <p:nvSpPr>
          <p:cNvPr id="11" name="箭头: 右 10">
            <a:extLst>
              <a:ext uri="{FF2B5EF4-FFF2-40B4-BE49-F238E27FC236}">
                <a16:creationId xmlns:a16="http://schemas.microsoft.com/office/drawing/2014/main" id="{E285ADF6-A865-1981-1113-614F667FA3B9}"/>
              </a:ext>
            </a:extLst>
          </p:cNvPr>
          <p:cNvSpPr/>
          <p:nvPr/>
        </p:nvSpPr>
        <p:spPr>
          <a:xfrm>
            <a:off x="4970176" y="3543772"/>
            <a:ext cx="1126156" cy="385010"/>
          </a:xfrm>
          <a:prstGeom prst="rightArrow">
            <a:avLst/>
          </a:prstGeom>
          <a:gradFill flip="none"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path path="circle">
              <a:fillToRect l="50000" t="50000" r="50000" b="50000"/>
            </a:path>
            <a:tileRect/>
          </a:gradFill>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sp>
        <p:nvSpPr>
          <p:cNvPr id="12" name="文本框 11">
            <a:extLst>
              <a:ext uri="{FF2B5EF4-FFF2-40B4-BE49-F238E27FC236}">
                <a16:creationId xmlns:a16="http://schemas.microsoft.com/office/drawing/2014/main" id="{AF5B3FB3-9540-6B2E-DDC1-666D2ADCFCAB}"/>
              </a:ext>
            </a:extLst>
          </p:cNvPr>
          <p:cNvSpPr txBox="1"/>
          <p:nvPr/>
        </p:nvSpPr>
        <p:spPr>
          <a:xfrm>
            <a:off x="415228" y="4852126"/>
            <a:ext cx="11120779" cy="646331"/>
          </a:xfrm>
          <a:prstGeom prst="rect">
            <a:avLst/>
          </a:prstGeom>
          <a:noFill/>
        </p:spPr>
        <p:txBody>
          <a:bodyPr wrap="square" rtlCol="0">
            <a:spAutoFit/>
          </a:bodyPr>
          <a:lstStyle/>
          <a:p>
            <a:r>
              <a:rPr lang="zh-CN" altLang="en-US" dirty="0"/>
              <a:t>对</a:t>
            </a:r>
            <a:r>
              <a:rPr lang="zh-CN" altLang="zh-CN" dirty="0"/>
              <a:t>重庆师范大学（大学城校区）</a:t>
            </a:r>
            <a:r>
              <a:rPr lang="zh-CN" altLang="en-US" dirty="0"/>
              <a:t>进行建模分析</a:t>
            </a:r>
            <a:r>
              <a:rPr lang="en-US" altLang="zh-CN" dirty="0"/>
              <a:t>, </a:t>
            </a:r>
            <a:r>
              <a:rPr lang="zh-CN" altLang="en-US" dirty="0"/>
              <a:t>用</a:t>
            </a:r>
            <a:r>
              <a:rPr lang="en-US" altLang="zh-CN" sz="1800" kern="100" dirty="0">
                <a:effectLst/>
                <a:ea typeface="宋体" panose="02010600030101010101" pitchFamily="2" charset="-122"/>
                <a:cs typeface="Times New Roman" panose="02020603050405020304" pitchFamily="18" charset="0"/>
              </a:rPr>
              <a:t>0</a:t>
            </a:r>
            <a:r>
              <a:rPr lang="zh-CN" altLang="zh-CN" sz="1800" kern="100" dirty="0">
                <a:effectLst/>
                <a:ea typeface="宋体" panose="02010600030101010101" pitchFamily="2" charset="-122"/>
                <a:cs typeface="Times New Roman" panose="02020603050405020304" pitchFamily="18" charset="0"/>
              </a:rPr>
              <a:t>表示学校六号门</a:t>
            </a:r>
            <a:r>
              <a:rPr lang="en-US" altLang="zh-CN" sz="1800" kern="100" dirty="0">
                <a:effectLst/>
                <a:ea typeface="宋体" panose="02010600030101010101" pitchFamily="2" charset="-122"/>
                <a:cs typeface="Times New Roman" panose="02020603050405020304" pitchFamily="18" charset="0"/>
              </a:rPr>
              <a:t>, 1</a:t>
            </a:r>
            <a:r>
              <a:rPr lang="zh-CN" altLang="zh-CN" sz="1800" kern="100" dirty="0">
                <a:effectLst/>
                <a:ea typeface="宋体" panose="02010600030101010101" pitchFamily="2" charset="-122"/>
                <a:cs typeface="Times New Roman" panose="02020603050405020304" pitchFamily="18" charset="0"/>
              </a:rPr>
              <a:t>表示学生第一食堂</a:t>
            </a:r>
            <a:r>
              <a:rPr lang="en-US" altLang="zh-CN" sz="1800" kern="100" dirty="0">
                <a:effectLst/>
                <a:ea typeface="宋体" panose="02010600030101010101" pitchFamily="2" charset="-122"/>
                <a:cs typeface="Times New Roman" panose="02020603050405020304" pitchFamily="18" charset="0"/>
              </a:rPr>
              <a:t>, 2</a:t>
            </a:r>
            <a:r>
              <a:rPr lang="zh-CN" altLang="zh-CN" sz="1800" kern="100" dirty="0">
                <a:effectLst/>
                <a:ea typeface="宋体" panose="02010600030101010101" pitchFamily="2" charset="-122"/>
                <a:cs typeface="Times New Roman" panose="02020603050405020304" pitchFamily="18" charset="0"/>
              </a:rPr>
              <a:t>表示重师校医院（用户的隐私访问地）</a:t>
            </a:r>
            <a:r>
              <a:rPr lang="en-US" altLang="zh-CN" sz="1800" kern="100" dirty="0">
                <a:effectLst/>
                <a:ea typeface="宋体" panose="02010600030101010101" pitchFamily="2" charset="-122"/>
                <a:cs typeface="Times New Roman" panose="02020603050405020304" pitchFamily="18" charset="0"/>
              </a:rPr>
              <a:t>, 3</a:t>
            </a:r>
            <a:r>
              <a:rPr lang="zh-CN" altLang="zh-CN" sz="1800" kern="100" dirty="0">
                <a:effectLst/>
                <a:ea typeface="宋体" panose="02010600030101010101" pitchFamily="2" charset="-122"/>
                <a:cs typeface="Times New Roman" panose="02020603050405020304" pitchFamily="18" charset="0"/>
              </a:rPr>
              <a:t>表示重庆国家应用数学中心</a:t>
            </a:r>
            <a:r>
              <a:rPr lang="en-US" altLang="zh-CN" sz="1800" kern="100" dirty="0">
                <a:effectLst/>
                <a:ea typeface="宋体" panose="02010600030101010101" pitchFamily="2" charset="-122"/>
                <a:cs typeface="Times New Roman" panose="02020603050405020304" pitchFamily="18" charset="0"/>
              </a:rPr>
              <a:t>, 4</a:t>
            </a:r>
            <a:r>
              <a:rPr lang="zh-CN" altLang="zh-CN" sz="1800" kern="100" dirty="0">
                <a:effectLst/>
                <a:ea typeface="宋体" panose="02010600030101010101" pitchFamily="2" charset="-122"/>
                <a:cs typeface="Times New Roman" panose="02020603050405020304" pitchFamily="18" charset="0"/>
              </a:rPr>
              <a:t>代表田家炳教育书院。</a:t>
            </a:r>
            <a:endParaRPr lang="zh-CN" altLang="en-US" dirty="0"/>
          </a:p>
        </p:txBody>
      </p:sp>
      <p:sp>
        <p:nvSpPr>
          <p:cNvPr id="14" name="文本框 13">
            <a:extLst>
              <a:ext uri="{FF2B5EF4-FFF2-40B4-BE49-F238E27FC236}">
                <a16:creationId xmlns:a16="http://schemas.microsoft.com/office/drawing/2014/main" id="{624404F3-6C7A-5622-F147-DDD9BEA505AA}"/>
              </a:ext>
            </a:extLst>
          </p:cNvPr>
          <p:cNvSpPr txBox="1"/>
          <p:nvPr/>
        </p:nvSpPr>
        <p:spPr>
          <a:xfrm>
            <a:off x="346172" y="5517148"/>
            <a:ext cx="11499656" cy="1077218"/>
          </a:xfrm>
          <a:prstGeom prst="rect">
            <a:avLst/>
          </a:prstGeom>
          <a:noFill/>
        </p:spPr>
        <p:txBody>
          <a:bodyPr wrap="square">
            <a:spAutoFit/>
          </a:bodyPr>
          <a:lstStyle/>
          <a:p>
            <a:r>
              <a:rPr lang="en-US" altLang="zh-CN" sz="1600" dirty="0" err="1">
                <a:latin typeface="Times New Roman" panose="02020603050405020304" pitchFamily="18" charset="0"/>
                <a:cs typeface="Times New Roman" panose="02020603050405020304" pitchFamily="18" charset="0"/>
              </a:rPr>
              <a:t>Zaytoon</a:t>
            </a:r>
            <a:r>
              <a:rPr lang="en-US" altLang="zh-CN" sz="1600" dirty="0">
                <a:latin typeface="Times New Roman" panose="02020603050405020304" pitchFamily="18" charset="0"/>
                <a:cs typeface="Times New Roman" panose="02020603050405020304" pitchFamily="18" charset="0"/>
              </a:rPr>
              <a:t> J. and Lafortune S. Overview of fault diagnosis methods for discrete event systems. </a:t>
            </a:r>
            <a:r>
              <a:rPr lang="en-US" altLang="zh-CN" sz="1600" i="1" dirty="0">
                <a:latin typeface="Times New Roman" panose="02020603050405020304" pitchFamily="18" charset="0"/>
                <a:cs typeface="Times New Roman" panose="02020603050405020304" pitchFamily="18" charset="0"/>
              </a:rPr>
              <a:t>Annual Reviews in Control</a:t>
            </a:r>
            <a:r>
              <a:rPr lang="en-US" altLang="zh-CN" sz="1600" dirty="0">
                <a:latin typeface="Times New Roman" panose="02020603050405020304" pitchFamily="18" charset="0"/>
                <a:cs typeface="Times New Roman" panose="02020603050405020304" pitchFamily="18" charset="0"/>
              </a:rPr>
              <a:t>. 37(2):308-320, 2013.</a:t>
            </a:r>
          </a:p>
          <a:p>
            <a:r>
              <a:rPr lang="en-US" altLang="zh-CN" sz="1600" dirty="0">
                <a:latin typeface="Times New Roman" panose="02020603050405020304" pitchFamily="18" charset="0"/>
                <a:cs typeface="Times New Roman" panose="02020603050405020304" pitchFamily="18" charset="0"/>
              </a:rPr>
              <a:t>Jacob R., Lesage J. J. and Faure J. M. Overview of discrete event systems opacity: Models, validation, and quantification. </a:t>
            </a:r>
            <a:r>
              <a:rPr lang="en-US" altLang="zh-CN" sz="1600" i="1" dirty="0">
                <a:latin typeface="Times New Roman" panose="02020603050405020304" pitchFamily="18" charset="0"/>
                <a:cs typeface="Times New Roman" panose="02020603050405020304" pitchFamily="18" charset="0"/>
              </a:rPr>
              <a:t>Annual reviews in control</a:t>
            </a:r>
            <a:r>
              <a:rPr lang="en-US" altLang="zh-CN" sz="1600" dirty="0">
                <a:latin typeface="Times New Roman" panose="02020603050405020304" pitchFamily="18" charset="0"/>
                <a:cs typeface="Times New Roman" panose="02020603050405020304" pitchFamily="18" charset="0"/>
              </a:rPr>
              <a:t>. 41:135-146,</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2016.</a:t>
            </a:r>
            <a:endParaRPr lang="zh-CN" altLang="en-US" sz="1600" dirty="0">
              <a:latin typeface="Times New Roman" panose="02020603050405020304" pitchFamily="18" charset="0"/>
              <a:cs typeface="Times New Roman" panose="02020603050405020304" pitchFamily="18" charset="0"/>
            </a:endParaRPr>
          </a:p>
        </p:txBody>
      </p:sp>
      <p:pic>
        <p:nvPicPr>
          <p:cNvPr id="7" name="图片 6">
            <a:extLst>
              <a:ext uri="{FF2B5EF4-FFF2-40B4-BE49-F238E27FC236}">
                <a16:creationId xmlns:a16="http://schemas.microsoft.com/office/drawing/2014/main" id="{9B327F9B-10FE-EF26-66CD-78EA2683E2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0083" y="119306"/>
            <a:ext cx="645261" cy="645261"/>
          </a:xfrm>
          <a:prstGeom prst="ellipse">
            <a:avLst/>
          </a:prstGeom>
        </p:spPr>
      </p:pic>
      <p:sp>
        <p:nvSpPr>
          <p:cNvPr id="13" name="文本框 12">
            <a:extLst>
              <a:ext uri="{FF2B5EF4-FFF2-40B4-BE49-F238E27FC236}">
                <a16:creationId xmlns:a16="http://schemas.microsoft.com/office/drawing/2014/main" id="{FBFBEA08-F5C9-4278-56BF-314EBAC84A37}"/>
              </a:ext>
            </a:extLst>
          </p:cNvPr>
          <p:cNvSpPr txBox="1"/>
          <p:nvPr/>
        </p:nvSpPr>
        <p:spPr>
          <a:xfrm>
            <a:off x="1988848" y="99267"/>
            <a:ext cx="4037846" cy="646331"/>
          </a:xfrm>
          <a:prstGeom prst="rect">
            <a:avLst/>
          </a:prstGeom>
          <a:noFill/>
        </p:spPr>
        <p:txBody>
          <a:bodyPr wrap="square" rtlCol="0">
            <a:spAutoFit/>
          </a:bodyPr>
          <a:lstStyle/>
          <a:p>
            <a:r>
              <a:rPr lang="zh-CN" altLang="en-US" dirty="0">
                <a:solidFill>
                  <a:srgbClr val="000000"/>
                </a:solidFill>
                <a:latin typeface="华文行楷" panose="02010800040101010101" pitchFamily="2" charset="-122"/>
                <a:ea typeface="华文行楷" panose="02010800040101010101" pitchFamily="2" charset="-122"/>
              </a:rPr>
              <a:t>       </a:t>
            </a:r>
            <a:r>
              <a:rPr lang="zh-CN" altLang="en-US"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重庆国家应用数学中心</a:t>
            </a:r>
            <a:endParaRPr lang="en-US" altLang="zh-CN"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a:p>
            <a:pPr algn="dist"/>
            <a:r>
              <a:rPr lang="en-US" altLang="zh-CN"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National Center for Applied Mathematics in Chongqing</a:t>
            </a:r>
            <a:endParaRPr lang="zh-CN" altLang="en-US"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p:txBody>
      </p:sp>
      <p:pic>
        <p:nvPicPr>
          <p:cNvPr id="15" name="图片 14">
            <a:extLst>
              <a:ext uri="{FF2B5EF4-FFF2-40B4-BE49-F238E27FC236}">
                <a16:creationId xmlns:a16="http://schemas.microsoft.com/office/drawing/2014/main" id="{181D1171-7FD6-A15D-39BA-8AA64765F6BE}"/>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12452" y="172318"/>
            <a:ext cx="869288" cy="500231"/>
          </a:xfrm>
          <a:prstGeom prst="rect">
            <a:avLst/>
          </a:prstGeom>
        </p:spPr>
      </p:pic>
      <p:sp>
        <p:nvSpPr>
          <p:cNvPr id="5" name="灯片编号占位符 4">
            <a:extLst>
              <a:ext uri="{FF2B5EF4-FFF2-40B4-BE49-F238E27FC236}">
                <a16:creationId xmlns:a16="http://schemas.microsoft.com/office/drawing/2014/main" id="{2CDA4A5E-F23E-DD49-11DC-F0CAAAEE3457}"/>
              </a:ext>
            </a:extLst>
          </p:cNvPr>
          <p:cNvSpPr>
            <a:spLocks noGrp="1"/>
          </p:cNvSpPr>
          <p:nvPr>
            <p:ph type="sldNum" sz="quarter" idx="12"/>
          </p:nvPr>
        </p:nvSpPr>
        <p:spPr/>
        <p:txBody>
          <a:bodyPr/>
          <a:lstStyle/>
          <a:p>
            <a:fld id="{9A0DB2DC-4C9A-4742-B13C-FB6460FD3503}" type="slidenum">
              <a:rPr lang="zh-CN" altLang="en-US" noProof="1" smtClean="0"/>
              <a:pPr/>
              <a:t>14</a:t>
            </a:fld>
            <a:r>
              <a:rPr lang="en-US" altLang="zh-CN" noProof="1"/>
              <a:t>/52</a:t>
            </a:r>
            <a:endParaRPr lang="zh-CN" altLang="en-US" noProof="1"/>
          </a:p>
        </p:txBody>
      </p:sp>
    </p:spTree>
    <p:custDataLst>
      <p:tags r:id="rId1"/>
    </p:custDataLst>
    <p:extLst>
      <p:ext uri="{BB962C8B-B14F-4D97-AF65-F5344CB8AC3E}">
        <p14:creationId xmlns:p14="http://schemas.microsoft.com/office/powerpoint/2010/main" val="20272887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60083" y="850574"/>
            <a:ext cx="11126709" cy="45719"/>
          </a:xfrm>
          <a:prstGeom prst="rect">
            <a:avLst/>
          </a:prstGeom>
          <a:solidFill>
            <a:schemeClr val="tx1">
              <a:lumMod val="50000"/>
              <a:lumOff val="50000"/>
            </a:schemeClr>
          </a:solidFill>
          <a:ln>
            <a:solidFill>
              <a:schemeClr val="tx1">
                <a:lumMod val="50000"/>
                <a:lumOff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sp>
        <p:nvSpPr>
          <p:cNvPr id="9" name="矩形 8"/>
          <p:cNvSpPr/>
          <p:nvPr/>
        </p:nvSpPr>
        <p:spPr>
          <a:xfrm>
            <a:off x="0" y="6753885"/>
            <a:ext cx="12192000" cy="104115"/>
          </a:xfrm>
          <a:prstGeom prst="rect">
            <a:avLst/>
          </a:prstGeom>
          <a:solidFill>
            <a:schemeClr val="accent2">
              <a:lumMod val="50000"/>
            </a:schemeClr>
          </a:solidFill>
          <a:ln>
            <a:solidFill>
              <a:schemeClr val="accent2">
                <a:lumMod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sp>
        <p:nvSpPr>
          <p:cNvPr id="3" name="文本框 2">
            <a:extLst>
              <a:ext uri="{FF2B5EF4-FFF2-40B4-BE49-F238E27FC236}">
                <a16:creationId xmlns:a16="http://schemas.microsoft.com/office/drawing/2014/main" id="{AB0E8535-B833-670F-853B-029735605E9B}"/>
              </a:ext>
            </a:extLst>
          </p:cNvPr>
          <p:cNvSpPr txBox="1"/>
          <p:nvPr/>
        </p:nvSpPr>
        <p:spPr>
          <a:xfrm>
            <a:off x="308010" y="997524"/>
            <a:ext cx="11256744" cy="1477328"/>
          </a:xfrm>
          <a:prstGeom prst="rect">
            <a:avLst/>
          </a:prstGeom>
          <a:noFill/>
        </p:spPr>
        <p:txBody>
          <a:bodyPr wrap="square">
            <a:spAutoFit/>
          </a:bodyPr>
          <a:lstStyle/>
          <a:p>
            <a:r>
              <a:rPr lang="zh-CN" altLang="en-US" dirty="0"/>
              <a:t>不透明性问题要素：</a:t>
            </a:r>
            <a:endParaRPr lang="en-US" altLang="zh-CN" dirty="0"/>
          </a:p>
          <a:p>
            <a:r>
              <a:rPr lang="zh-CN" altLang="en-US" dirty="0"/>
              <a:t>(1) 系统是一个部分可观察的有限状态自动机$ G $;</a:t>
            </a:r>
          </a:p>
          <a:p>
            <a:r>
              <a:rPr lang="zh-CN" altLang="en-US" dirty="0"/>
              <a:t>(2)  G 有一个秘密需要避开恶意入侵者;</a:t>
            </a:r>
          </a:p>
          <a:p>
            <a:r>
              <a:rPr lang="zh-CN" altLang="en-US" dirty="0"/>
              <a:t>(3) 有不怀好意的观察者</a:t>
            </a:r>
            <a:r>
              <a:rPr lang="en-US" altLang="zh-CN" dirty="0"/>
              <a:t>——</a:t>
            </a:r>
            <a:r>
              <a:rPr lang="zh-CN" altLang="en-US" dirty="0"/>
              <a:t>入侵者。入侵者了解 G 的结构</a:t>
            </a:r>
            <a:r>
              <a:rPr lang="en-US" altLang="zh-CN" dirty="0"/>
              <a:t>,</a:t>
            </a:r>
            <a:r>
              <a:rPr lang="zh-CN" altLang="en-US" dirty="0"/>
              <a:t>但是只能观察到系统的部分事件</a:t>
            </a:r>
            <a:r>
              <a:rPr lang="en-US" altLang="zh-CN" dirty="0"/>
              <a:t>,</a:t>
            </a:r>
            <a:r>
              <a:rPr lang="zh-CN" altLang="en-US" dirty="0"/>
              <a:t>即入侵者只能通过自然投影 P 观察 G 的行为。入侵者是通过基于当前观察到的字符串来推断系统的秘密的。 </a:t>
            </a:r>
          </a:p>
        </p:txBody>
      </p:sp>
      <p:pic>
        <p:nvPicPr>
          <p:cNvPr id="7" name="图片 6">
            <a:extLst>
              <a:ext uri="{FF2B5EF4-FFF2-40B4-BE49-F238E27FC236}">
                <a16:creationId xmlns:a16="http://schemas.microsoft.com/office/drawing/2014/main" id="{B4EE710C-F7A8-2822-23FD-FE73D4FF5DDA}"/>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93533" y="2430883"/>
            <a:ext cx="8404027" cy="2349292"/>
          </a:xfrm>
          <a:prstGeom prst="rect">
            <a:avLst/>
          </a:prstGeom>
        </p:spPr>
      </p:pic>
      <p:pic>
        <p:nvPicPr>
          <p:cNvPr id="10" name="图片 9">
            <a:extLst>
              <a:ext uri="{FF2B5EF4-FFF2-40B4-BE49-F238E27FC236}">
                <a16:creationId xmlns:a16="http://schemas.microsoft.com/office/drawing/2014/main" id="{D653E2CD-E3DE-79E5-9315-312744B5579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393533" y="4907333"/>
            <a:ext cx="6190562" cy="1664199"/>
          </a:xfrm>
          <a:prstGeom prst="rect">
            <a:avLst/>
          </a:prstGeom>
          <a:ln>
            <a:noFill/>
          </a:ln>
        </p:spPr>
      </p:pic>
      <p:sp>
        <p:nvSpPr>
          <p:cNvPr id="14" name="文本框 13">
            <a:extLst>
              <a:ext uri="{FF2B5EF4-FFF2-40B4-BE49-F238E27FC236}">
                <a16:creationId xmlns:a16="http://schemas.microsoft.com/office/drawing/2014/main" id="{B89745D9-5D6B-452F-05B2-CB33B544D643}"/>
              </a:ext>
            </a:extLst>
          </p:cNvPr>
          <p:cNvSpPr txBox="1"/>
          <p:nvPr/>
        </p:nvSpPr>
        <p:spPr>
          <a:xfrm>
            <a:off x="7841224" y="5000768"/>
            <a:ext cx="2366369" cy="1477328"/>
          </a:xfrm>
          <a:prstGeom prst="rect">
            <a:avLst/>
          </a:prstGeom>
          <a:noFill/>
        </p:spPr>
        <p:txBody>
          <a:bodyPr wrap="square">
            <a:spAutoFit/>
          </a:bodyPr>
          <a:lstStyle/>
          <a:p>
            <a:r>
              <a:rPr lang="zh-CN" altLang="en-US" sz="1800" dirty="0"/>
              <a:t>系统是否是（标准）当前状态不透明的可以通过检查系统标准观测器的状态节点来验证</a:t>
            </a:r>
            <a:endParaRPr lang="zh-CN" altLang="en-US" dirty="0"/>
          </a:p>
        </p:txBody>
      </p:sp>
      <p:pic>
        <p:nvPicPr>
          <p:cNvPr id="2" name="图片 1">
            <a:extLst>
              <a:ext uri="{FF2B5EF4-FFF2-40B4-BE49-F238E27FC236}">
                <a16:creationId xmlns:a16="http://schemas.microsoft.com/office/drawing/2014/main" id="{970226FF-89E5-683E-D0BD-7E9DD1948B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0083" y="119306"/>
            <a:ext cx="645261" cy="645261"/>
          </a:xfrm>
          <a:prstGeom prst="ellipse">
            <a:avLst/>
          </a:prstGeom>
        </p:spPr>
      </p:pic>
      <p:sp>
        <p:nvSpPr>
          <p:cNvPr id="6" name="文本框 5">
            <a:extLst>
              <a:ext uri="{FF2B5EF4-FFF2-40B4-BE49-F238E27FC236}">
                <a16:creationId xmlns:a16="http://schemas.microsoft.com/office/drawing/2014/main" id="{7F9773C1-5107-9C5C-BA44-4ED9618C28E3}"/>
              </a:ext>
            </a:extLst>
          </p:cNvPr>
          <p:cNvSpPr txBox="1"/>
          <p:nvPr/>
        </p:nvSpPr>
        <p:spPr>
          <a:xfrm>
            <a:off x="1988848" y="99267"/>
            <a:ext cx="4037846" cy="646331"/>
          </a:xfrm>
          <a:prstGeom prst="rect">
            <a:avLst/>
          </a:prstGeom>
          <a:noFill/>
        </p:spPr>
        <p:txBody>
          <a:bodyPr wrap="square" rtlCol="0">
            <a:spAutoFit/>
          </a:bodyPr>
          <a:lstStyle/>
          <a:p>
            <a:r>
              <a:rPr lang="zh-CN" altLang="en-US" dirty="0">
                <a:solidFill>
                  <a:srgbClr val="000000"/>
                </a:solidFill>
                <a:latin typeface="华文行楷" panose="02010800040101010101" pitchFamily="2" charset="-122"/>
                <a:ea typeface="华文行楷" panose="02010800040101010101" pitchFamily="2" charset="-122"/>
              </a:rPr>
              <a:t>       </a:t>
            </a:r>
            <a:r>
              <a:rPr lang="zh-CN" altLang="en-US"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重庆国家应用数学中心</a:t>
            </a:r>
            <a:endParaRPr lang="en-US" altLang="zh-CN"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a:p>
            <a:pPr algn="dist"/>
            <a:r>
              <a:rPr lang="en-US" altLang="zh-CN"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National Center for Applied Mathematics in Chongqing</a:t>
            </a:r>
            <a:endParaRPr lang="zh-CN" altLang="en-US"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p:txBody>
      </p:sp>
      <p:pic>
        <p:nvPicPr>
          <p:cNvPr id="11" name="图片 10">
            <a:extLst>
              <a:ext uri="{FF2B5EF4-FFF2-40B4-BE49-F238E27FC236}">
                <a16:creationId xmlns:a16="http://schemas.microsoft.com/office/drawing/2014/main" id="{00073549-FFFF-7689-5FEB-643F288B341E}"/>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12452" y="172318"/>
            <a:ext cx="869288" cy="500231"/>
          </a:xfrm>
          <a:prstGeom prst="rect">
            <a:avLst/>
          </a:prstGeom>
        </p:spPr>
      </p:pic>
      <p:sp>
        <p:nvSpPr>
          <p:cNvPr id="5" name="灯片编号占位符 4">
            <a:extLst>
              <a:ext uri="{FF2B5EF4-FFF2-40B4-BE49-F238E27FC236}">
                <a16:creationId xmlns:a16="http://schemas.microsoft.com/office/drawing/2014/main" id="{49D5C5DB-26B8-F51B-53E8-BE690E527FAD}"/>
              </a:ext>
            </a:extLst>
          </p:cNvPr>
          <p:cNvSpPr>
            <a:spLocks noGrp="1"/>
          </p:cNvSpPr>
          <p:nvPr>
            <p:ph type="sldNum" sz="quarter" idx="12"/>
          </p:nvPr>
        </p:nvSpPr>
        <p:spPr/>
        <p:txBody>
          <a:bodyPr/>
          <a:lstStyle/>
          <a:p>
            <a:fld id="{9A0DB2DC-4C9A-4742-B13C-FB6460FD3503}" type="slidenum">
              <a:rPr lang="zh-CN" altLang="en-US" noProof="1" smtClean="0"/>
              <a:pPr/>
              <a:t>15</a:t>
            </a:fld>
            <a:r>
              <a:rPr lang="en-US" altLang="zh-CN" noProof="1"/>
              <a:t>/52</a:t>
            </a:r>
            <a:endParaRPr lang="zh-CN" altLang="en-US" noProof="1"/>
          </a:p>
        </p:txBody>
      </p:sp>
    </p:spTree>
    <p:custDataLst>
      <p:tags r:id="rId1"/>
    </p:custDataLst>
    <p:extLst>
      <p:ext uri="{BB962C8B-B14F-4D97-AF65-F5344CB8AC3E}">
        <p14:creationId xmlns:p14="http://schemas.microsoft.com/office/powerpoint/2010/main" val="40901232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60083" y="850574"/>
            <a:ext cx="11126709" cy="45719"/>
          </a:xfrm>
          <a:prstGeom prst="rect">
            <a:avLst/>
          </a:prstGeom>
          <a:solidFill>
            <a:schemeClr val="tx1">
              <a:lumMod val="50000"/>
              <a:lumOff val="50000"/>
            </a:schemeClr>
          </a:solidFill>
          <a:ln>
            <a:solidFill>
              <a:schemeClr val="tx1">
                <a:lumMod val="50000"/>
                <a:lumOff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sp>
        <p:nvSpPr>
          <p:cNvPr id="9" name="矩形 8"/>
          <p:cNvSpPr/>
          <p:nvPr/>
        </p:nvSpPr>
        <p:spPr>
          <a:xfrm>
            <a:off x="0" y="6753885"/>
            <a:ext cx="12192000" cy="104115"/>
          </a:xfrm>
          <a:prstGeom prst="rect">
            <a:avLst/>
          </a:prstGeom>
          <a:solidFill>
            <a:schemeClr val="accent2">
              <a:lumMod val="50000"/>
            </a:schemeClr>
          </a:solidFill>
          <a:ln>
            <a:solidFill>
              <a:schemeClr val="accent2">
                <a:lumMod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pic>
        <p:nvPicPr>
          <p:cNvPr id="3" name="图片 2">
            <a:extLst>
              <a:ext uri="{FF2B5EF4-FFF2-40B4-BE49-F238E27FC236}">
                <a16:creationId xmlns:a16="http://schemas.microsoft.com/office/drawing/2014/main" id="{8999B467-B7F5-FB94-7231-47DBAF99E1B5}"/>
              </a:ext>
            </a:extLst>
          </p:cNvPr>
          <p:cNvPicPr>
            <a:picLocks noChangeAspect="1"/>
          </p:cNvPicPr>
          <p:nvPr/>
        </p:nvPicPr>
        <p:blipFill rotWithShape="1">
          <a:blip r:embed="rId3">
            <a:clrChange>
              <a:clrFrom>
                <a:srgbClr val="FFFFFF"/>
              </a:clrFrom>
              <a:clrTo>
                <a:srgbClr val="FFFFFF">
                  <a:alpha val="0"/>
                </a:srgbClr>
              </a:clrTo>
            </a:clrChange>
          </a:blip>
          <a:srcRect l="-2331"/>
          <a:stretch/>
        </p:blipFill>
        <p:spPr>
          <a:xfrm>
            <a:off x="1428271" y="1524132"/>
            <a:ext cx="2992655" cy="3209122"/>
          </a:xfrm>
          <a:prstGeom prst="rect">
            <a:avLst/>
          </a:prstGeom>
        </p:spPr>
      </p:pic>
      <p:pic>
        <p:nvPicPr>
          <p:cNvPr id="7" name="图片 6">
            <a:extLst>
              <a:ext uri="{FF2B5EF4-FFF2-40B4-BE49-F238E27FC236}">
                <a16:creationId xmlns:a16="http://schemas.microsoft.com/office/drawing/2014/main" id="{AFC0FCEF-DC64-FD9B-3187-7043E642687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373235" y="1100675"/>
            <a:ext cx="2257124" cy="4056035"/>
          </a:xfrm>
          <a:prstGeom prst="rect">
            <a:avLst/>
          </a:prstGeom>
        </p:spPr>
      </p:pic>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21975EF3-107A-DAB0-1245-5DA844CBA40E}"/>
                  </a:ext>
                </a:extLst>
              </p:cNvPr>
              <p:cNvSpPr txBox="1"/>
              <p:nvPr/>
            </p:nvSpPr>
            <p:spPr>
              <a:xfrm>
                <a:off x="1428271" y="5156710"/>
                <a:ext cx="2252311" cy="916982"/>
              </a:xfrm>
              <a:prstGeom prst="rect">
                <a:avLst/>
              </a:prstGeom>
              <a:noFill/>
            </p:spPr>
            <p:txBody>
              <a:bodyPr wrap="square">
                <a:spAutoFit/>
              </a:bodyPr>
              <a:lstStyle/>
              <a:p>
                <a:pPr algn="ctr"/>
                <a:r>
                  <a:rPr lang="zh-CN" altLang="en-US" dirty="0"/>
                  <a:t>系统</a:t>
                </a:r>
                <a14:m>
                  <m:oMath xmlns:m="http://schemas.openxmlformats.org/officeDocument/2006/math">
                    <m:r>
                      <a:rPr lang="en-US" altLang="zh-CN" i="1" dirty="0" smtClean="0">
                        <a:latin typeface="Cambria Math" panose="02040503050406030204" pitchFamily="18" charset="0"/>
                      </a:rPr>
                      <m:t>𝐺</m:t>
                    </m:r>
                  </m:oMath>
                </a14:m>
                <a:r>
                  <a:rPr lang="en-US" altLang="zh-CN" dirty="0"/>
                  <a:t>,</a:t>
                </a:r>
                <a14:m>
                  <m:oMath xmlns:m="http://schemas.openxmlformats.org/officeDocument/2006/math">
                    <m:r>
                      <m:rPr>
                        <m:sty m:val="p"/>
                      </m:rPr>
                      <a:rPr lang="en-US" altLang="zh-CN">
                        <a:latin typeface="Cambria Math" panose="02040503050406030204" pitchFamily="18" charset="0"/>
                      </a:rPr>
                      <m:t>E</m:t>
                    </m:r>
                    <m:r>
                      <a:rPr lang="en-US" altLang="zh-CN" i="1">
                        <a:latin typeface="Cambria Math" panose="02040503050406030204" pitchFamily="18" charset="0"/>
                      </a:rPr>
                      <m:t>=</m:t>
                    </m:r>
                    <m:d>
                      <m:dPr>
                        <m:begChr m:val="{"/>
                        <m:endChr m:val="}"/>
                        <m:ctrlPr>
                          <a:rPr lang="en-US" altLang="zh-CN" i="1">
                            <a:latin typeface="Cambria Math" panose="02040503050406030204" pitchFamily="18" charset="0"/>
                          </a:rPr>
                        </m:ctrlPr>
                      </m:dPr>
                      <m:e>
                        <m:r>
                          <a:rPr lang="en-US" altLang="zh-CN" i="1">
                            <a:latin typeface="Cambria Math" panose="02040503050406030204" pitchFamily="18" charset="0"/>
                          </a:rPr>
                          <m:t>𝑎</m:t>
                        </m:r>
                        <m:r>
                          <a:rPr lang="en-US" altLang="zh-CN" i="1" smtClean="0">
                            <a:latin typeface="Cambria Math" panose="02040503050406030204" pitchFamily="18" charset="0"/>
                          </a:rPr>
                          <m:t>,</m:t>
                        </m:r>
                        <m:r>
                          <a:rPr lang="en-US" altLang="zh-CN" i="1">
                            <a:latin typeface="Cambria Math" panose="02040503050406030204" pitchFamily="18" charset="0"/>
                          </a:rPr>
                          <m:t>𝑏</m:t>
                        </m:r>
                        <m:r>
                          <a:rPr lang="en-US" altLang="zh-CN" i="1" smtClean="0">
                            <a:latin typeface="Cambria Math" panose="02040503050406030204" pitchFamily="18" charset="0"/>
                          </a:rPr>
                          <m:t>,</m:t>
                        </m:r>
                        <m:r>
                          <a:rPr lang="en-US" altLang="zh-CN" i="1">
                            <a:latin typeface="Cambria Math" panose="02040503050406030204" pitchFamily="18" charset="0"/>
                          </a:rPr>
                          <m:t>𝑢</m:t>
                        </m:r>
                      </m:e>
                    </m:d>
                    <m:r>
                      <a:rPr lang="en-US" altLang="zh-CN" b="0" i="1" smtClean="0">
                        <a:latin typeface="Cambria Math" panose="02040503050406030204" pitchFamily="18" charset="0"/>
                      </a:rPr>
                      <m:t>,</m:t>
                    </m:r>
                  </m:oMath>
                </a14:m>
                <a:endParaRPr lang="en-US" altLang="zh-CN" dirty="0"/>
              </a:p>
              <a:p>
                <a:pPr algn="ct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m:rPr>
                              <m:sty m:val="p"/>
                            </m:rPr>
                            <a:rPr lang="en-US" altLang="zh-CN" smtClean="0">
                              <a:latin typeface="Cambria Math" panose="02040503050406030204" pitchFamily="18" charset="0"/>
                            </a:rPr>
                            <m:t>E</m:t>
                          </m:r>
                        </m:e>
                        <m:sub>
                          <m:r>
                            <a:rPr lang="en-US" altLang="zh-CN" b="0" i="1" smtClean="0">
                              <a:latin typeface="Cambria Math" panose="02040503050406030204" pitchFamily="18" charset="0"/>
                            </a:rPr>
                            <m:t>𝑜</m:t>
                          </m:r>
                        </m:sub>
                      </m:sSub>
                      <m:r>
                        <a:rPr lang="en-US" altLang="zh-CN" i="1">
                          <a:latin typeface="Cambria Math" panose="02040503050406030204" pitchFamily="18" charset="0"/>
                        </a:rPr>
                        <m:t>=</m:t>
                      </m:r>
                      <m:d>
                        <m:dPr>
                          <m:begChr m:val="{"/>
                          <m:endChr m:val="}"/>
                          <m:ctrlPr>
                            <a:rPr lang="en-US" altLang="zh-CN" i="1">
                              <a:latin typeface="Cambria Math" panose="02040503050406030204" pitchFamily="18" charset="0"/>
                            </a:rPr>
                          </m:ctrlPr>
                        </m:dPr>
                        <m:e>
                          <m:r>
                            <a:rPr lang="en-US" altLang="zh-CN" i="1">
                              <a:latin typeface="Cambria Math" panose="02040503050406030204" pitchFamily="18" charset="0"/>
                            </a:rPr>
                            <m:t>𝑎</m:t>
                          </m:r>
                          <m:r>
                            <a:rPr lang="en-US" altLang="zh-CN" i="1" smtClean="0">
                              <a:latin typeface="Cambria Math" panose="02040503050406030204" pitchFamily="18" charset="0"/>
                            </a:rPr>
                            <m:t>,</m:t>
                          </m:r>
                          <m:r>
                            <a:rPr lang="en-US" altLang="zh-CN" i="1">
                              <a:latin typeface="Cambria Math" panose="02040503050406030204" pitchFamily="18" charset="0"/>
                            </a:rPr>
                            <m:t>𝑏</m:t>
                          </m:r>
                        </m:e>
                      </m:d>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m:rPr>
                              <m:sty m:val="p"/>
                            </m:rPr>
                            <a:rPr lang="en-US" altLang="zh-CN" b="0" i="0" smtClean="0">
                              <a:latin typeface="Cambria Math" panose="02040503050406030204" pitchFamily="18" charset="0"/>
                            </a:rPr>
                            <m:t>X</m:t>
                          </m:r>
                        </m:e>
                        <m:sub>
                          <m:r>
                            <m:rPr>
                              <m:sty m:val="p"/>
                            </m:rPr>
                            <a:rPr lang="en-US" altLang="zh-CN" b="0" i="0" smtClean="0">
                              <a:latin typeface="Cambria Math" panose="02040503050406030204" pitchFamily="18" charset="0"/>
                            </a:rPr>
                            <m:t>S</m:t>
                          </m:r>
                        </m:sub>
                      </m:sSub>
                      <m:r>
                        <a:rPr lang="en-US" altLang="zh-CN" b="0" i="0" smtClean="0">
                          <a:latin typeface="Cambria Math" panose="02040503050406030204" pitchFamily="18" charset="0"/>
                        </a:rPr>
                        <m:t>=</m:t>
                      </m:r>
                      <m:d>
                        <m:dPr>
                          <m:begChr m:val="{"/>
                          <m:endChr m:val="}"/>
                          <m:ctrlPr>
                            <a:rPr lang="en-US" altLang="zh-CN" b="0" i="1" smtClean="0">
                              <a:latin typeface="Cambria Math" panose="02040503050406030204" pitchFamily="18" charset="0"/>
                            </a:rPr>
                          </m:ctrlPr>
                        </m:dPr>
                        <m:e>
                          <m:r>
                            <m:rPr>
                              <m:sty m:val="p"/>
                            </m:rPr>
                            <a:rPr lang="en-US" altLang="zh-CN" i="1">
                              <a:latin typeface="Cambria Math" panose="02040503050406030204" pitchFamily="18" charset="0"/>
                            </a:rPr>
                            <m:t>x</m:t>
                          </m:r>
                          <m:r>
                            <a:rPr lang="en-US" altLang="zh-CN" b="0" i="0" smtClean="0">
                              <a:latin typeface="Cambria Math" panose="02040503050406030204" pitchFamily="18" charset="0"/>
                            </a:rPr>
                            <m:t>2</m:t>
                          </m:r>
                        </m:e>
                      </m:d>
                      <m:r>
                        <a:rPr lang="en-US" altLang="zh-CN" b="0" i="0" smtClean="0">
                          <a:latin typeface="Cambria Math" panose="02040503050406030204" pitchFamily="18" charset="0"/>
                        </a:rPr>
                        <m:t>.</m:t>
                      </m:r>
                    </m:oMath>
                  </m:oMathPara>
                </a14:m>
                <a:endParaRPr lang="zh-CN" altLang="en-US" dirty="0"/>
              </a:p>
            </p:txBody>
          </p:sp>
        </mc:Choice>
        <mc:Fallback xmlns="">
          <p:sp>
            <p:nvSpPr>
              <p:cNvPr id="12" name="文本框 11">
                <a:extLst>
                  <a:ext uri="{FF2B5EF4-FFF2-40B4-BE49-F238E27FC236}">
                    <a16:creationId xmlns:a16="http://schemas.microsoft.com/office/drawing/2014/main" id="{21975EF3-107A-DAB0-1245-5DA844CBA40E}"/>
                  </a:ext>
                </a:extLst>
              </p:cNvPr>
              <p:cNvSpPr txBox="1">
                <a:spLocks noRot="1" noChangeAspect="1" noMove="1" noResize="1" noEditPoints="1" noAdjustHandles="1" noChangeArrowheads="1" noChangeShapeType="1" noTextEdit="1"/>
              </p:cNvSpPr>
              <p:nvPr/>
            </p:nvSpPr>
            <p:spPr>
              <a:xfrm>
                <a:off x="1428271" y="5156710"/>
                <a:ext cx="2252311" cy="916982"/>
              </a:xfrm>
              <a:prstGeom prst="rect">
                <a:avLst/>
              </a:prstGeom>
              <a:blipFill>
                <a:blip r:embed="rId6"/>
                <a:stretch>
                  <a:fillRect t="-6000"/>
                </a:stretch>
              </a:blipFill>
            </p:spPr>
            <p:txBody>
              <a:bodyPr/>
              <a:lstStyle/>
              <a:p>
                <a:r>
                  <a:rPr lang="zh-CN" altLang="en-US">
                    <a:noFill/>
                  </a:rPr>
                  <a:t> </a:t>
                </a:r>
              </a:p>
            </p:txBody>
          </p:sp>
        </mc:Fallback>
      </mc:AlternateContent>
      <p:sp>
        <p:nvSpPr>
          <p:cNvPr id="14" name="文本框 13">
            <a:extLst>
              <a:ext uri="{FF2B5EF4-FFF2-40B4-BE49-F238E27FC236}">
                <a16:creationId xmlns:a16="http://schemas.microsoft.com/office/drawing/2014/main" id="{31A93304-A452-7049-CFB3-97ABA2F4B949}"/>
              </a:ext>
            </a:extLst>
          </p:cNvPr>
          <p:cNvSpPr txBox="1"/>
          <p:nvPr/>
        </p:nvSpPr>
        <p:spPr>
          <a:xfrm>
            <a:off x="6300970" y="5333391"/>
            <a:ext cx="2559084" cy="1200329"/>
          </a:xfrm>
          <a:prstGeom prst="rect">
            <a:avLst/>
          </a:prstGeom>
          <a:noFill/>
        </p:spPr>
        <p:txBody>
          <a:bodyPr wrap="square">
            <a:spAutoFit/>
          </a:bodyPr>
          <a:lstStyle/>
          <a:p>
            <a:r>
              <a:rPr lang="zh-CN" altLang="en-US" dirty="0"/>
              <a:t>观测器</a:t>
            </a:r>
            <a:r>
              <a:rPr lang="en-US" altLang="zh-CN" dirty="0" err="1"/>
              <a:t>Obs</a:t>
            </a:r>
            <a:r>
              <a:rPr lang="en-US" altLang="zh-CN" dirty="0"/>
              <a:t>(G),</a:t>
            </a:r>
            <a:r>
              <a:rPr lang="zh-CN" altLang="en-US" dirty="0"/>
              <a:t>其中 </a:t>
            </a:r>
            <a:r>
              <a:rPr lang="en-US" altLang="zh-CN" dirty="0"/>
              <a:t>{x2}</a:t>
            </a:r>
            <a:r>
              <a:rPr lang="zh-CN" altLang="en-US" dirty="0"/>
              <a:t>是秘密泄露状态估计。</a:t>
            </a:r>
            <a:endParaRPr lang="en-US" altLang="zh-CN" dirty="0"/>
          </a:p>
          <a:p>
            <a:r>
              <a:rPr lang="zh-CN" altLang="en-US" dirty="0"/>
              <a:t>所以</a:t>
            </a:r>
            <a:r>
              <a:rPr lang="en-US" altLang="zh-CN" dirty="0"/>
              <a:t>G</a:t>
            </a:r>
            <a:r>
              <a:rPr lang="zh-CN" altLang="en-US" dirty="0"/>
              <a:t>不是当前状态不透明的。</a:t>
            </a:r>
            <a:r>
              <a:rPr lang="en-US" altLang="zh-CN" dirty="0"/>
              <a:t>  </a:t>
            </a:r>
            <a:endParaRPr lang="zh-CN" altLang="en-US" dirty="0"/>
          </a:p>
        </p:txBody>
      </p:sp>
      <p:sp>
        <p:nvSpPr>
          <p:cNvPr id="15" name="箭头: 右 14">
            <a:extLst>
              <a:ext uri="{FF2B5EF4-FFF2-40B4-BE49-F238E27FC236}">
                <a16:creationId xmlns:a16="http://schemas.microsoft.com/office/drawing/2014/main" id="{F593D00E-3BE5-8E06-4E9F-FA19E0357D81}"/>
              </a:ext>
            </a:extLst>
          </p:cNvPr>
          <p:cNvSpPr/>
          <p:nvPr/>
        </p:nvSpPr>
        <p:spPr>
          <a:xfrm>
            <a:off x="4639377" y="3128693"/>
            <a:ext cx="1318661" cy="300307"/>
          </a:xfrm>
          <a:prstGeom prst="rightArrow">
            <a:avLst/>
          </a:prstGeom>
          <a:gradFill flip="none"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path path="circle">
              <a:fillToRect l="50000" t="50000" r="50000" b="50000"/>
            </a:path>
            <a:tileRect/>
          </a:gradFill>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sp>
        <p:nvSpPr>
          <p:cNvPr id="16" name="文本框 15">
            <a:extLst>
              <a:ext uri="{FF2B5EF4-FFF2-40B4-BE49-F238E27FC236}">
                <a16:creationId xmlns:a16="http://schemas.microsoft.com/office/drawing/2014/main" id="{E32F725D-59C0-D6E3-A2EF-8494A4893AE2}"/>
              </a:ext>
            </a:extLst>
          </p:cNvPr>
          <p:cNvSpPr txBox="1"/>
          <p:nvPr/>
        </p:nvSpPr>
        <p:spPr>
          <a:xfrm>
            <a:off x="5126354" y="2788237"/>
            <a:ext cx="726707" cy="369332"/>
          </a:xfrm>
          <a:prstGeom prst="rect">
            <a:avLst/>
          </a:prstGeom>
          <a:noFill/>
        </p:spPr>
        <p:txBody>
          <a:bodyPr wrap="square" rtlCol="0">
            <a:spAutoFit/>
          </a:bodyPr>
          <a:lstStyle/>
          <a:p>
            <a:r>
              <a:rPr lang="en-US" altLang="zh-CN" dirty="0"/>
              <a:t>P</a:t>
            </a:r>
            <a:endParaRPr lang="zh-CN" altLang="en-US" dirty="0"/>
          </a:p>
        </p:txBody>
      </p:sp>
      <p:pic>
        <p:nvPicPr>
          <p:cNvPr id="2" name="图片 1">
            <a:extLst>
              <a:ext uri="{FF2B5EF4-FFF2-40B4-BE49-F238E27FC236}">
                <a16:creationId xmlns:a16="http://schemas.microsoft.com/office/drawing/2014/main" id="{B80237CD-63DF-B712-334D-44180DCF9B9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0083" y="119306"/>
            <a:ext cx="645261" cy="645261"/>
          </a:xfrm>
          <a:prstGeom prst="ellipse">
            <a:avLst/>
          </a:prstGeom>
        </p:spPr>
      </p:pic>
      <p:sp>
        <p:nvSpPr>
          <p:cNvPr id="6" name="文本框 5">
            <a:extLst>
              <a:ext uri="{FF2B5EF4-FFF2-40B4-BE49-F238E27FC236}">
                <a16:creationId xmlns:a16="http://schemas.microsoft.com/office/drawing/2014/main" id="{9BC94529-CC48-653F-3AE8-A6E2A1F96135}"/>
              </a:ext>
            </a:extLst>
          </p:cNvPr>
          <p:cNvSpPr txBox="1"/>
          <p:nvPr/>
        </p:nvSpPr>
        <p:spPr>
          <a:xfrm>
            <a:off x="1988848" y="99267"/>
            <a:ext cx="4037846" cy="646331"/>
          </a:xfrm>
          <a:prstGeom prst="rect">
            <a:avLst/>
          </a:prstGeom>
          <a:noFill/>
        </p:spPr>
        <p:txBody>
          <a:bodyPr wrap="square" rtlCol="0">
            <a:spAutoFit/>
          </a:bodyPr>
          <a:lstStyle/>
          <a:p>
            <a:r>
              <a:rPr lang="zh-CN" altLang="en-US" dirty="0">
                <a:solidFill>
                  <a:srgbClr val="000000"/>
                </a:solidFill>
                <a:latin typeface="华文行楷" panose="02010800040101010101" pitchFamily="2" charset="-122"/>
                <a:ea typeface="华文行楷" panose="02010800040101010101" pitchFamily="2" charset="-122"/>
              </a:rPr>
              <a:t>       </a:t>
            </a:r>
            <a:r>
              <a:rPr lang="zh-CN" altLang="en-US"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重庆国家应用数学中心</a:t>
            </a:r>
            <a:endParaRPr lang="en-US" altLang="zh-CN"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a:p>
            <a:pPr algn="dist"/>
            <a:r>
              <a:rPr lang="en-US" altLang="zh-CN"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National Center for Applied Mathematics in Chongqing</a:t>
            </a:r>
            <a:endParaRPr lang="zh-CN" altLang="en-US"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p:txBody>
      </p:sp>
      <p:pic>
        <p:nvPicPr>
          <p:cNvPr id="10" name="图片 9">
            <a:extLst>
              <a:ext uri="{FF2B5EF4-FFF2-40B4-BE49-F238E27FC236}">
                <a16:creationId xmlns:a16="http://schemas.microsoft.com/office/drawing/2014/main" id="{DD80A808-4661-6701-47C8-43E14E51CC1C}"/>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012452" y="172318"/>
            <a:ext cx="869288" cy="500231"/>
          </a:xfrm>
          <a:prstGeom prst="rect">
            <a:avLst/>
          </a:prstGeom>
        </p:spPr>
      </p:pic>
      <p:sp>
        <p:nvSpPr>
          <p:cNvPr id="5" name="灯片编号占位符 4">
            <a:extLst>
              <a:ext uri="{FF2B5EF4-FFF2-40B4-BE49-F238E27FC236}">
                <a16:creationId xmlns:a16="http://schemas.microsoft.com/office/drawing/2014/main" id="{76D5FA95-C20C-1349-B193-F7B8F1DCAF83}"/>
              </a:ext>
            </a:extLst>
          </p:cNvPr>
          <p:cNvSpPr>
            <a:spLocks noGrp="1"/>
          </p:cNvSpPr>
          <p:nvPr>
            <p:ph type="sldNum" sz="quarter" idx="12"/>
          </p:nvPr>
        </p:nvSpPr>
        <p:spPr/>
        <p:txBody>
          <a:bodyPr/>
          <a:lstStyle/>
          <a:p>
            <a:fld id="{9A0DB2DC-4C9A-4742-B13C-FB6460FD3503}" type="slidenum">
              <a:rPr lang="zh-CN" altLang="en-US" noProof="1" smtClean="0"/>
              <a:pPr/>
              <a:t>16</a:t>
            </a:fld>
            <a:r>
              <a:rPr lang="en-US" altLang="zh-CN" noProof="1"/>
              <a:t>/52</a:t>
            </a:r>
            <a:endParaRPr lang="zh-CN" altLang="en-US" noProof="1"/>
          </a:p>
        </p:txBody>
      </p:sp>
    </p:spTree>
    <p:custDataLst>
      <p:tags r:id="rId1"/>
    </p:custDataLst>
    <p:extLst>
      <p:ext uri="{BB962C8B-B14F-4D97-AF65-F5344CB8AC3E}">
        <p14:creationId xmlns:p14="http://schemas.microsoft.com/office/powerpoint/2010/main" val="2816066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60083" y="850574"/>
            <a:ext cx="11126709" cy="45719"/>
          </a:xfrm>
          <a:prstGeom prst="rect">
            <a:avLst/>
          </a:prstGeom>
          <a:solidFill>
            <a:schemeClr val="tx1">
              <a:lumMod val="50000"/>
              <a:lumOff val="50000"/>
            </a:schemeClr>
          </a:solidFill>
          <a:ln>
            <a:solidFill>
              <a:schemeClr val="tx1">
                <a:lumMod val="50000"/>
                <a:lumOff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sp>
        <p:nvSpPr>
          <p:cNvPr id="9" name="矩形 8"/>
          <p:cNvSpPr/>
          <p:nvPr/>
        </p:nvSpPr>
        <p:spPr>
          <a:xfrm>
            <a:off x="0" y="6753885"/>
            <a:ext cx="12192000" cy="104115"/>
          </a:xfrm>
          <a:prstGeom prst="rect">
            <a:avLst/>
          </a:prstGeom>
          <a:solidFill>
            <a:schemeClr val="accent2">
              <a:lumMod val="50000"/>
            </a:schemeClr>
          </a:solidFill>
          <a:ln>
            <a:solidFill>
              <a:schemeClr val="accent2">
                <a:lumMod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pic>
        <p:nvPicPr>
          <p:cNvPr id="3" name="图片 2">
            <a:extLst>
              <a:ext uri="{FF2B5EF4-FFF2-40B4-BE49-F238E27FC236}">
                <a16:creationId xmlns:a16="http://schemas.microsoft.com/office/drawing/2014/main" id="{66E781D9-DD3A-39E3-38C0-40728843882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786965" y="922876"/>
            <a:ext cx="7715624" cy="2483839"/>
          </a:xfrm>
          <a:prstGeom prst="rect">
            <a:avLst/>
          </a:prstGeom>
        </p:spPr>
      </p:pic>
      <p:pic>
        <p:nvPicPr>
          <p:cNvPr id="7" name="图片 6">
            <a:extLst>
              <a:ext uri="{FF2B5EF4-FFF2-40B4-BE49-F238E27FC236}">
                <a16:creationId xmlns:a16="http://schemas.microsoft.com/office/drawing/2014/main" id="{4D6B3DE1-AE39-5DA2-DC7C-0A11263E951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263416" y="3348541"/>
            <a:ext cx="6548512" cy="2042542"/>
          </a:xfrm>
          <a:prstGeom prst="rect">
            <a:avLst/>
          </a:prstGeom>
        </p:spPr>
      </p:pic>
      <p:sp>
        <p:nvSpPr>
          <p:cNvPr id="11" name="文本框 10">
            <a:extLst>
              <a:ext uri="{FF2B5EF4-FFF2-40B4-BE49-F238E27FC236}">
                <a16:creationId xmlns:a16="http://schemas.microsoft.com/office/drawing/2014/main" id="{337D0402-7D8E-9887-F297-42A8E4E7F801}"/>
              </a:ext>
            </a:extLst>
          </p:cNvPr>
          <p:cNvSpPr txBox="1"/>
          <p:nvPr/>
        </p:nvSpPr>
        <p:spPr>
          <a:xfrm>
            <a:off x="804278" y="6009657"/>
            <a:ext cx="10770100" cy="584775"/>
          </a:xfrm>
          <a:prstGeom prst="rect">
            <a:avLst/>
          </a:prstGeom>
          <a:noFill/>
        </p:spPr>
        <p:txBody>
          <a:bodyPr wrap="square">
            <a:spAutoFit/>
          </a:bodyPr>
          <a:lstStyle/>
          <a:p>
            <a:r>
              <a:rPr lang="zh-CN" altLang="en-US" sz="1600" dirty="0">
                <a:latin typeface="Times New Roman" panose="02020603050405020304" pitchFamily="18" charset="0"/>
                <a:cs typeface="Times New Roman" panose="02020603050405020304" pitchFamily="18" charset="0"/>
              </a:rPr>
              <a:t>Han X.</a:t>
            </a:r>
            <a:r>
              <a:rPr lang="en-US" altLang="zh-CN" sz="1600" dirty="0">
                <a:latin typeface="Times New Roman" panose="02020603050405020304" pitchFamily="18" charset="0"/>
                <a:cs typeface="Times New Roman" panose="02020603050405020304" pitchFamily="18" charset="0"/>
              </a:rPr>
              <a:t>, </a:t>
            </a:r>
            <a:r>
              <a:rPr lang="zh-CN" altLang="en-US" sz="1600" dirty="0">
                <a:latin typeface="Times New Roman" panose="02020603050405020304" pitchFamily="18" charset="0"/>
                <a:cs typeface="Times New Roman" panose="02020603050405020304" pitchFamily="18" charset="0"/>
              </a:rPr>
              <a:t>Zhang K.</a:t>
            </a:r>
            <a:r>
              <a:rPr lang="en-US" altLang="zh-CN" sz="1600" dirty="0">
                <a:latin typeface="Times New Roman" panose="02020603050405020304" pitchFamily="18" charset="0"/>
                <a:cs typeface="Times New Roman" panose="02020603050405020304" pitchFamily="18" charset="0"/>
              </a:rPr>
              <a:t>, </a:t>
            </a:r>
            <a:r>
              <a:rPr lang="zh-CN" altLang="en-US" sz="1600" dirty="0">
                <a:latin typeface="Times New Roman" panose="02020603050405020304" pitchFamily="18" charset="0"/>
                <a:cs typeface="Times New Roman" panose="02020603050405020304" pitchFamily="18" charset="0"/>
              </a:rPr>
              <a:t>Zhang J.</a:t>
            </a:r>
            <a:r>
              <a:rPr lang="en-US" altLang="zh-CN" sz="1600" dirty="0">
                <a:latin typeface="Times New Roman" panose="02020603050405020304" pitchFamily="18" charset="0"/>
                <a:cs typeface="Times New Roman" panose="02020603050405020304" pitchFamily="18" charset="0"/>
              </a:rPr>
              <a:t>, </a:t>
            </a:r>
            <a:r>
              <a:rPr lang="zh-CN" altLang="en-US" sz="1600" dirty="0">
                <a:latin typeface="Times New Roman" panose="02020603050405020304" pitchFamily="18" charset="0"/>
                <a:cs typeface="Times New Roman" panose="02020603050405020304" pitchFamily="18" charset="0"/>
              </a:rPr>
              <a:t>Li Z.</a:t>
            </a:r>
            <a:r>
              <a:rPr lang="en-US" altLang="zh-CN" sz="1600" dirty="0">
                <a:latin typeface="Times New Roman" panose="02020603050405020304" pitchFamily="18" charset="0"/>
                <a:cs typeface="Times New Roman" panose="02020603050405020304" pitchFamily="18" charset="0"/>
              </a:rPr>
              <a:t> </a:t>
            </a:r>
            <a:r>
              <a:rPr lang="zh-CN" altLang="en-US" sz="1600" dirty="0">
                <a:latin typeface="Times New Roman" panose="02020603050405020304" pitchFamily="18" charset="0"/>
                <a:cs typeface="Times New Roman" panose="02020603050405020304" pitchFamily="18" charset="0"/>
              </a:rPr>
              <a:t>and Chen Z.</a:t>
            </a:r>
            <a:r>
              <a:rPr lang="en-US" altLang="zh-CN" sz="1600" dirty="0">
                <a:latin typeface="Times New Roman" panose="02020603050405020304" pitchFamily="18" charset="0"/>
                <a:cs typeface="Times New Roman" panose="02020603050405020304" pitchFamily="18" charset="0"/>
              </a:rPr>
              <a:t> </a:t>
            </a:r>
            <a:r>
              <a:rPr lang="zh-CN" altLang="en-US" sz="1600" dirty="0">
                <a:latin typeface="Times New Roman" panose="02020603050405020304" pitchFamily="18" charset="0"/>
                <a:cs typeface="Times New Roman" panose="02020603050405020304" pitchFamily="18" charset="0"/>
              </a:rPr>
              <a:t>Strong current-state and initial-state opacity of discrete-event systems</a:t>
            </a:r>
            <a:r>
              <a:rPr lang="en-US" altLang="zh-CN" sz="1600" dirty="0">
                <a:latin typeface="Times New Roman" panose="02020603050405020304" pitchFamily="18" charset="0"/>
                <a:cs typeface="Times New Roman" panose="02020603050405020304" pitchFamily="18" charset="0"/>
              </a:rPr>
              <a:t>, </a:t>
            </a:r>
            <a:r>
              <a:rPr lang="zh-CN" altLang="en-US" sz="1600" dirty="0">
                <a:latin typeface="Times New Roman" panose="02020603050405020304" pitchFamily="18" charset="0"/>
                <a:cs typeface="Times New Roman" panose="02020603050405020304" pitchFamily="18" charset="0"/>
              </a:rPr>
              <a:t>Automatica</a:t>
            </a:r>
            <a:r>
              <a:rPr lang="en-US" altLang="zh-CN" sz="1600" dirty="0">
                <a:latin typeface="Times New Roman" panose="02020603050405020304" pitchFamily="18" charset="0"/>
                <a:cs typeface="Times New Roman" panose="02020603050405020304" pitchFamily="18" charset="0"/>
              </a:rPr>
              <a:t>, </a:t>
            </a:r>
            <a:r>
              <a:rPr lang="zh-CN" altLang="en-US" sz="1600" dirty="0">
                <a:latin typeface="Times New Roman" panose="02020603050405020304" pitchFamily="18" charset="0"/>
                <a:cs typeface="Times New Roman" panose="02020603050405020304" pitchFamily="18" charset="0"/>
              </a:rPr>
              <a:t>vol. 148</a:t>
            </a:r>
            <a:r>
              <a:rPr lang="en-US" altLang="zh-CN" sz="1600" dirty="0">
                <a:latin typeface="Times New Roman" panose="02020603050405020304" pitchFamily="18" charset="0"/>
                <a:cs typeface="Times New Roman" panose="02020603050405020304" pitchFamily="18" charset="0"/>
              </a:rPr>
              <a:t>, </a:t>
            </a:r>
            <a:r>
              <a:rPr lang="zh-CN" altLang="en-US" sz="1600" dirty="0">
                <a:latin typeface="Times New Roman" panose="02020603050405020304" pitchFamily="18" charset="0"/>
                <a:cs typeface="Times New Roman" panose="02020603050405020304" pitchFamily="18" charset="0"/>
              </a:rPr>
              <a:t>p. 110756</a:t>
            </a:r>
            <a:r>
              <a:rPr lang="en-US" altLang="zh-CN" sz="1600" dirty="0">
                <a:latin typeface="Times New Roman" panose="02020603050405020304" pitchFamily="18" charset="0"/>
                <a:cs typeface="Times New Roman" panose="02020603050405020304" pitchFamily="18" charset="0"/>
              </a:rPr>
              <a:t>, </a:t>
            </a:r>
            <a:r>
              <a:rPr lang="zh-CN" altLang="en-US" sz="1600" dirty="0">
                <a:latin typeface="Times New Roman" panose="02020603050405020304" pitchFamily="18" charset="0"/>
                <a:cs typeface="Times New Roman" panose="02020603050405020304" pitchFamily="18" charset="0"/>
              </a:rPr>
              <a:t>2023.</a:t>
            </a:r>
          </a:p>
        </p:txBody>
      </p:sp>
      <p:pic>
        <p:nvPicPr>
          <p:cNvPr id="2" name="图片 1">
            <a:extLst>
              <a:ext uri="{FF2B5EF4-FFF2-40B4-BE49-F238E27FC236}">
                <a16:creationId xmlns:a16="http://schemas.microsoft.com/office/drawing/2014/main" id="{4C796C92-998E-A594-BA53-A7AE3A107C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0083" y="119306"/>
            <a:ext cx="645261" cy="645261"/>
          </a:xfrm>
          <a:prstGeom prst="ellipse">
            <a:avLst/>
          </a:prstGeom>
        </p:spPr>
      </p:pic>
      <p:sp>
        <p:nvSpPr>
          <p:cNvPr id="6" name="文本框 5">
            <a:extLst>
              <a:ext uri="{FF2B5EF4-FFF2-40B4-BE49-F238E27FC236}">
                <a16:creationId xmlns:a16="http://schemas.microsoft.com/office/drawing/2014/main" id="{8D826B87-486C-757C-60CB-96A2375EABBE}"/>
              </a:ext>
            </a:extLst>
          </p:cNvPr>
          <p:cNvSpPr txBox="1"/>
          <p:nvPr/>
        </p:nvSpPr>
        <p:spPr>
          <a:xfrm>
            <a:off x="1988848" y="99267"/>
            <a:ext cx="4037846" cy="646331"/>
          </a:xfrm>
          <a:prstGeom prst="rect">
            <a:avLst/>
          </a:prstGeom>
          <a:noFill/>
        </p:spPr>
        <p:txBody>
          <a:bodyPr wrap="square" rtlCol="0">
            <a:spAutoFit/>
          </a:bodyPr>
          <a:lstStyle/>
          <a:p>
            <a:r>
              <a:rPr lang="zh-CN" altLang="en-US" dirty="0">
                <a:solidFill>
                  <a:srgbClr val="000000"/>
                </a:solidFill>
                <a:latin typeface="华文行楷" panose="02010800040101010101" pitchFamily="2" charset="-122"/>
                <a:ea typeface="华文行楷" panose="02010800040101010101" pitchFamily="2" charset="-122"/>
              </a:rPr>
              <a:t>       </a:t>
            </a:r>
            <a:r>
              <a:rPr lang="zh-CN" altLang="en-US"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重庆国家应用数学中心</a:t>
            </a:r>
            <a:endParaRPr lang="en-US" altLang="zh-CN"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a:p>
            <a:pPr algn="dist"/>
            <a:r>
              <a:rPr lang="en-US" altLang="zh-CN"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National Center for Applied Mathematics in Chongqing</a:t>
            </a:r>
            <a:endParaRPr lang="zh-CN" altLang="en-US"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p:txBody>
      </p:sp>
      <p:pic>
        <p:nvPicPr>
          <p:cNvPr id="10" name="图片 9">
            <a:extLst>
              <a:ext uri="{FF2B5EF4-FFF2-40B4-BE49-F238E27FC236}">
                <a16:creationId xmlns:a16="http://schemas.microsoft.com/office/drawing/2014/main" id="{36566947-F108-E784-68D9-3EF7F54D3602}"/>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12452" y="172318"/>
            <a:ext cx="869288" cy="500231"/>
          </a:xfrm>
          <a:prstGeom prst="rect">
            <a:avLst/>
          </a:prstGeom>
        </p:spPr>
      </p:pic>
      <p:sp>
        <p:nvSpPr>
          <p:cNvPr id="5" name="灯片编号占位符 4">
            <a:extLst>
              <a:ext uri="{FF2B5EF4-FFF2-40B4-BE49-F238E27FC236}">
                <a16:creationId xmlns:a16="http://schemas.microsoft.com/office/drawing/2014/main" id="{8FE5151D-D746-267A-2E22-EABF47A4B4BF}"/>
              </a:ext>
            </a:extLst>
          </p:cNvPr>
          <p:cNvSpPr>
            <a:spLocks noGrp="1"/>
          </p:cNvSpPr>
          <p:nvPr>
            <p:ph type="sldNum" sz="quarter" idx="12"/>
          </p:nvPr>
        </p:nvSpPr>
        <p:spPr/>
        <p:txBody>
          <a:bodyPr/>
          <a:lstStyle/>
          <a:p>
            <a:fld id="{9A0DB2DC-4C9A-4742-B13C-FB6460FD3503}" type="slidenum">
              <a:rPr lang="zh-CN" altLang="en-US" noProof="1" smtClean="0"/>
              <a:pPr/>
              <a:t>17</a:t>
            </a:fld>
            <a:r>
              <a:rPr lang="en-US" altLang="zh-CN" noProof="1"/>
              <a:t>/52</a:t>
            </a:r>
            <a:endParaRPr lang="zh-CN" altLang="en-US" noProof="1"/>
          </a:p>
        </p:txBody>
      </p:sp>
    </p:spTree>
    <p:custDataLst>
      <p:tags r:id="rId1"/>
    </p:custDataLst>
    <p:extLst>
      <p:ext uri="{BB962C8B-B14F-4D97-AF65-F5344CB8AC3E}">
        <p14:creationId xmlns:p14="http://schemas.microsoft.com/office/powerpoint/2010/main" val="21827067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60083" y="850574"/>
            <a:ext cx="11126709" cy="45719"/>
          </a:xfrm>
          <a:prstGeom prst="rect">
            <a:avLst/>
          </a:prstGeom>
          <a:solidFill>
            <a:schemeClr val="tx1">
              <a:lumMod val="50000"/>
              <a:lumOff val="50000"/>
            </a:schemeClr>
          </a:solidFill>
          <a:ln>
            <a:solidFill>
              <a:schemeClr val="tx1">
                <a:lumMod val="50000"/>
                <a:lumOff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sp>
        <p:nvSpPr>
          <p:cNvPr id="9" name="矩形 8"/>
          <p:cNvSpPr/>
          <p:nvPr/>
        </p:nvSpPr>
        <p:spPr>
          <a:xfrm>
            <a:off x="0" y="6753885"/>
            <a:ext cx="12192000" cy="104115"/>
          </a:xfrm>
          <a:prstGeom prst="rect">
            <a:avLst/>
          </a:prstGeom>
          <a:solidFill>
            <a:schemeClr val="accent2">
              <a:lumMod val="50000"/>
            </a:schemeClr>
          </a:solidFill>
          <a:ln>
            <a:solidFill>
              <a:schemeClr val="accent2">
                <a:lumMod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5A607EE5-0495-1E45-2B09-FC4A38B8AFFC}"/>
                  </a:ext>
                </a:extLst>
              </p:cNvPr>
              <p:cNvSpPr txBox="1"/>
              <p:nvPr/>
            </p:nvSpPr>
            <p:spPr>
              <a:xfrm>
                <a:off x="1814589" y="5545761"/>
                <a:ext cx="3420799" cy="923330"/>
              </a:xfrm>
              <a:prstGeom prst="rect">
                <a:avLst/>
              </a:prstGeom>
              <a:noFill/>
            </p:spPr>
            <p:txBody>
              <a:bodyPr wrap="square">
                <a:spAutoFit/>
              </a:bodyPr>
              <a:lstStyle/>
              <a:p>
                <a:pPr algn="ctr"/>
                <a:r>
                  <a:rPr lang="zh-CN" altLang="en-US" dirty="0"/>
                  <a:t>系统</a:t>
                </a:r>
                <a14:m>
                  <m:oMath xmlns:m="http://schemas.openxmlformats.org/officeDocument/2006/math">
                    <m:r>
                      <a:rPr lang="en-US" altLang="zh-CN" i="1" dirty="0" smtClean="0">
                        <a:latin typeface="Cambria Math" panose="02040503050406030204" pitchFamily="18" charset="0"/>
                      </a:rPr>
                      <m:t>𝐺</m:t>
                    </m:r>
                  </m:oMath>
                </a14:m>
                <a:r>
                  <a:rPr lang="en-US" altLang="zh-CN" dirty="0"/>
                  <a:t>, </a:t>
                </a:r>
                <a14:m>
                  <m:oMath xmlns:m="http://schemas.openxmlformats.org/officeDocument/2006/math">
                    <m:r>
                      <m:rPr>
                        <m:sty m:val="p"/>
                      </m:rPr>
                      <a:rPr lang="en-US" altLang="zh-CN">
                        <a:latin typeface="Cambria Math" panose="02040503050406030204" pitchFamily="18" charset="0"/>
                      </a:rPr>
                      <m:t>E</m:t>
                    </m:r>
                    <m:r>
                      <a:rPr lang="en-US" altLang="zh-CN" i="1">
                        <a:latin typeface="Cambria Math" panose="02040503050406030204" pitchFamily="18" charset="0"/>
                      </a:rPr>
                      <m:t>=</m:t>
                    </m:r>
                    <m:d>
                      <m:dPr>
                        <m:begChr m:val="{"/>
                        <m:endChr m:val="}"/>
                        <m:ctrlPr>
                          <a:rPr lang="en-US" altLang="zh-CN" i="1">
                            <a:latin typeface="Cambria Math" panose="02040503050406030204" pitchFamily="18" charset="0"/>
                          </a:rPr>
                        </m:ctrlPr>
                      </m:dPr>
                      <m:e>
                        <m:r>
                          <a:rPr lang="en-US" altLang="zh-CN" i="1">
                            <a:latin typeface="Cambria Math" panose="02040503050406030204" pitchFamily="18" charset="0"/>
                          </a:rPr>
                          <m:t>𝑎</m:t>
                        </m:r>
                        <m:r>
                          <a:rPr lang="en-US" altLang="zh-CN" i="1" smtClean="0">
                            <a:latin typeface="Cambria Math" panose="02040503050406030204" pitchFamily="18" charset="0"/>
                          </a:rPr>
                          <m:t>,</m:t>
                        </m:r>
                        <m:r>
                          <a:rPr lang="en-US" altLang="zh-CN" i="1">
                            <a:latin typeface="Cambria Math" panose="02040503050406030204" pitchFamily="18" charset="0"/>
                          </a:rPr>
                          <m:t>𝑏</m:t>
                        </m:r>
                        <m:r>
                          <a:rPr lang="en-US" altLang="zh-CN" i="1" smtClean="0">
                            <a:latin typeface="Cambria Math" panose="02040503050406030204" pitchFamily="18" charset="0"/>
                          </a:rPr>
                          <m:t>,</m:t>
                        </m:r>
                        <m:r>
                          <a:rPr lang="en-US" altLang="zh-CN" i="1">
                            <a:latin typeface="Cambria Math" panose="02040503050406030204" pitchFamily="18" charset="0"/>
                          </a:rPr>
                          <m:t>𝑢</m:t>
                        </m:r>
                      </m:e>
                    </m:d>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m:rPr>
                            <m:sty m:val="p"/>
                          </m:rPr>
                          <a:rPr lang="en-US" altLang="zh-CN" smtClean="0">
                            <a:latin typeface="Cambria Math" panose="02040503050406030204" pitchFamily="18" charset="0"/>
                          </a:rPr>
                          <m:t>E</m:t>
                        </m:r>
                      </m:e>
                      <m:sub>
                        <m:r>
                          <a:rPr lang="en-US" altLang="zh-CN" b="0" i="1" smtClean="0">
                            <a:latin typeface="Cambria Math" panose="02040503050406030204" pitchFamily="18" charset="0"/>
                          </a:rPr>
                          <m:t>𝑜</m:t>
                        </m:r>
                      </m:sub>
                    </m:sSub>
                    <m:r>
                      <a:rPr lang="en-US" altLang="zh-CN" i="1">
                        <a:latin typeface="Cambria Math" panose="02040503050406030204" pitchFamily="18" charset="0"/>
                      </a:rPr>
                      <m:t>=</m:t>
                    </m:r>
                    <m:d>
                      <m:dPr>
                        <m:begChr m:val="{"/>
                        <m:endChr m:val="}"/>
                        <m:ctrlPr>
                          <a:rPr lang="en-US" altLang="zh-CN" i="1">
                            <a:latin typeface="Cambria Math" panose="02040503050406030204" pitchFamily="18" charset="0"/>
                          </a:rPr>
                        </m:ctrlPr>
                      </m:dPr>
                      <m:e>
                        <m:r>
                          <a:rPr lang="en-US" altLang="zh-CN" i="1">
                            <a:latin typeface="Cambria Math" panose="02040503050406030204" pitchFamily="18" charset="0"/>
                          </a:rPr>
                          <m:t>𝑎</m:t>
                        </m:r>
                        <m:r>
                          <a:rPr lang="en-US" altLang="zh-CN" i="1" smtClean="0">
                            <a:latin typeface="Cambria Math" panose="02040503050406030204" pitchFamily="18" charset="0"/>
                          </a:rPr>
                          <m:t>,</m:t>
                        </m:r>
                        <m:r>
                          <a:rPr lang="en-US" altLang="zh-CN" i="1">
                            <a:latin typeface="Cambria Math" panose="02040503050406030204" pitchFamily="18" charset="0"/>
                          </a:rPr>
                          <m:t>𝑏</m:t>
                        </m:r>
                      </m:e>
                    </m:d>
                    <m:r>
                      <a:rPr lang="en-US" altLang="zh-CN" b="0" i="1" smtClean="0">
                        <a:latin typeface="Cambria Math" panose="02040503050406030204" pitchFamily="18" charset="0"/>
                      </a:rPr>
                      <m:t>,  </m:t>
                    </m:r>
                    <m:sSub>
                      <m:sSubPr>
                        <m:ctrlPr>
                          <a:rPr lang="en-US" altLang="zh-CN" b="0" i="1" smtClean="0">
                            <a:latin typeface="Cambria Math" panose="02040503050406030204" pitchFamily="18" charset="0"/>
                          </a:rPr>
                        </m:ctrlPr>
                      </m:sSubPr>
                      <m:e>
                        <m:r>
                          <m:rPr>
                            <m:sty m:val="p"/>
                          </m:rPr>
                          <a:rPr lang="en-US" altLang="zh-CN" b="0" i="0" smtClean="0">
                            <a:latin typeface="Cambria Math" panose="02040503050406030204" pitchFamily="18" charset="0"/>
                          </a:rPr>
                          <m:t>X</m:t>
                        </m:r>
                      </m:e>
                      <m:sub>
                        <m:r>
                          <m:rPr>
                            <m:sty m:val="p"/>
                          </m:rPr>
                          <a:rPr lang="en-US" altLang="zh-CN" b="0" i="0" smtClean="0">
                            <a:latin typeface="Cambria Math" panose="02040503050406030204" pitchFamily="18" charset="0"/>
                          </a:rPr>
                          <m:t>S</m:t>
                        </m:r>
                      </m:sub>
                    </m:sSub>
                    <m:r>
                      <a:rPr lang="en-US" altLang="zh-CN" b="0" i="0" smtClean="0">
                        <a:latin typeface="Cambria Math" panose="02040503050406030204" pitchFamily="18" charset="0"/>
                      </a:rPr>
                      <m:t>=</m:t>
                    </m:r>
                    <m:d>
                      <m:dPr>
                        <m:begChr m:val="{"/>
                        <m:endChr m:val="}"/>
                        <m:ctrlPr>
                          <a:rPr lang="en-US" altLang="zh-CN" b="0" i="1" smtClean="0">
                            <a:latin typeface="Cambria Math" panose="02040503050406030204" pitchFamily="18" charset="0"/>
                          </a:rPr>
                        </m:ctrlPr>
                      </m:dPr>
                      <m:e>
                        <m:sSub>
                          <m:sSubPr>
                            <m:ctrlPr>
                              <a:rPr lang="en-US" altLang="zh-CN" b="0" i="1" smtClean="0">
                                <a:latin typeface="Cambria Math" panose="02040503050406030204" pitchFamily="18" charset="0"/>
                              </a:rPr>
                            </m:ctrlPr>
                          </m:sSubPr>
                          <m:e>
                            <m:r>
                              <m:rPr>
                                <m:sty m:val="p"/>
                              </m:rPr>
                              <a:rPr lang="en-US" altLang="zh-CN" b="0" i="0" smtClean="0">
                                <a:latin typeface="Cambria Math" panose="02040503050406030204" pitchFamily="18" charset="0"/>
                              </a:rPr>
                              <m:t>x</m:t>
                            </m:r>
                          </m:e>
                          <m:sub>
                            <m:r>
                              <a:rPr lang="en-US" altLang="zh-CN" b="0" i="0" smtClean="0">
                                <a:latin typeface="Cambria Math" panose="02040503050406030204" pitchFamily="18" charset="0"/>
                              </a:rPr>
                              <m:t>4</m:t>
                            </m:r>
                          </m:sub>
                        </m:sSub>
                        <m:r>
                          <a:rPr lang="en-US" altLang="zh-CN" b="0" i="0" smtClean="0">
                            <a:latin typeface="Cambria Math" panose="02040503050406030204" pitchFamily="18" charset="0"/>
                          </a:rPr>
                          <m:t>,</m:t>
                        </m:r>
                        <m:sSub>
                          <m:sSubPr>
                            <m:ctrlPr>
                              <a:rPr lang="en-US" altLang="zh-CN" b="0" i="1" smtClean="0">
                                <a:latin typeface="Cambria Math" panose="02040503050406030204" pitchFamily="18" charset="0"/>
                              </a:rPr>
                            </m:ctrlPr>
                          </m:sSubPr>
                          <m:e>
                            <m:r>
                              <m:rPr>
                                <m:sty m:val="p"/>
                              </m:rPr>
                              <a:rPr lang="en-US" altLang="zh-CN" b="0" i="0" smtClean="0">
                                <a:latin typeface="Cambria Math" panose="02040503050406030204" pitchFamily="18" charset="0"/>
                              </a:rPr>
                              <m:t>x</m:t>
                            </m:r>
                          </m:e>
                          <m:sub>
                            <m:r>
                              <a:rPr lang="en-US" altLang="zh-CN" b="0" i="0" smtClean="0">
                                <a:latin typeface="Cambria Math" panose="02040503050406030204" pitchFamily="18" charset="0"/>
                              </a:rPr>
                              <m:t>5</m:t>
                            </m:r>
                          </m:sub>
                        </m:sSub>
                      </m:e>
                    </m:d>
                    <m:r>
                      <a:rPr lang="zh-CN" altLang="en-US" i="1">
                        <a:latin typeface="Cambria Math" panose="02040503050406030204" pitchFamily="18" charset="0"/>
                      </a:rPr>
                      <m:t>。</m:t>
                    </m:r>
                  </m:oMath>
                </a14:m>
                <a:endParaRPr lang="en-US" altLang="zh-CN" dirty="0"/>
              </a:p>
              <a:p>
                <a:pPr algn="ctr"/>
                <a:r>
                  <a:rPr lang="zh-CN" altLang="en-US" dirty="0"/>
                  <a:t>此系统不是强当前状态不透明的。</a:t>
                </a:r>
              </a:p>
            </p:txBody>
          </p:sp>
        </mc:Choice>
        <mc:Fallback xmlns="">
          <p:sp>
            <p:nvSpPr>
              <p:cNvPr id="6" name="文本框 5">
                <a:extLst>
                  <a:ext uri="{FF2B5EF4-FFF2-40B4-BE49-F238E27FC236}">
                    <a16:creationId xmlns:a16="http://schemas.microsoft.com/office/drawing/2014/main" id="{5A607EE5-0495-1E45-2B09-FC4A38B8AFFC}"/>
                  </a:ext>
                </a:extLst>
              </p:cNvPr>
              <p:cNvSpPr txBox="1">
                <a:spLocks noRot="1" noChangeAspect="1" noMove="1" noResize="1" noEditPoints="1" noAdjustHandles="1" noChangeArrowheads="1" noChangeShapeType="1" noTextEdit="1"/>
              </p:cNvSpPr>
              <p:nvPr/>
            </p:nvSpPr>
            <p:spPr>
              <a:xfrm>
                <a:off x="1814589" y="5545761"/>
                <a:ext cx="3420799" cy="923330"/>
              </a:xfrm>
              <a:prstGeom prst="rect">
                <a:avLst/>
              </a:prstGeom>
              <a:blipFill>
                <a:blip r:embed="rId4"/>
                <a:stretch>
                  <a:fillRect l="-4456" t="-5960" r="-4100" b="-7947"/>
                </a:stretch>
              </a:blipFill>
            </p:spPr>
            <p:txBody>
              <a:bodyPr/>
              <a:lstStyle/>
              <a:p>
                <a:r>
                  <a:rPr lang="zh-CN" altLang="en-US">
                    <a:noFill/>
                  </a:rPr>
                  <a:t> </a:t>
                </a:r>
              </a:p>
            </p:txBody>
          </p:sp>
        </mc:Fallback>
      </mc:AlternateContent>
      <p:pic>
        <p:nvPicPr>
          <p:cNvPr id="10" name="图片 9">
            <a:extLst>
              <a:ext uri="{FF2B5EF4-FFF2-40B4-BE49-F238E27FC236}">
                <a16:creationId xmlns:a16="http://schemas.microsoft.com/office/drawing/2014/main" id="{FFC8D26E-78AF-412C-1103-F24DA3F09E2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228306" y="1038701"/>
            <a:ext cx="2417343" cy="4485361"/>
          </a:xfrm>
          <a:prstGeom prst="rect">
            <a:avLst/>
          </a:prstGeom>
        </p:spPr>
      </p:pic>
      <p:pic>
        <p:nvPicPr>
          <p:cNvPr id="12" name="图片 11">
            <a:extLst>
              <a:ext uri="{FF2B5EF4-FFF2-40B4-BE49-F238E27FC236}">
                <a16:creationId xmlns:a16="http://schemas.microsoft.com/office/drawing/2014/main" id="{90C02A3D-BAA0-2027-D1D8-70BFE14A2FA7}"/>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6908860" y="1058631"/>
            <a:ext cx="2428181" cy="4465431"/>
          </a:xfrm>
          <a:prstGeom prst="rect">
            <a:avLst/>
          </a:prstGeom>
        </p:spPr>
      </p:pic>
      <p:sp>
        <p:nvSpPr>
          <p:cNvPr id="14" name="文本框 13">
            <a:extLst>
              <a:ext uri="{FF2B5EF4-FFF2-40B4-BE49-F238E27FC236}">
                <a16:creationId xmlns:a16="http://schemas.microsoft.com/office/drawing/2014/main" id="{231126B6-A1A5-5324-18BD-FC4048FFDB6F}"/>
              </a:ext>
            </a:extLst>
          </p:cNvPr>
          <p:cNvSpPr txBox="1"/>
          <p:nvPr/>
        </p:nvSpPr>
        <p:spPr>
          <a:xfrm>
            <a:off x="6787577" y="5686400"/>
            <a:ext cx="2670746" cy="646331"/>
          </a:xfrm>
          <a:prstGeom prst="rect">
            <a:avLst/>
          </a:prstGeom>
          <a:noFill/>
        </p:spPr>
        <p:txBody>
          <a:bodyPr wrap="square">
            <a:spAutoFit/>
          </a:bodyPr>
          <a:lstStyle/>
          <a:p>
            <a:r>
              <a:rPr lang="zh-CN" altLang="en-US" dirty="0"/>
              <a:t>观测器</a:t>
            </a:r>
            <a:r>
              <a:rPr lang="en-US" altLang="zh-CN" dirty="0" err="1"/>
              <a:t>Obs</a:t>
            </a:r>
            <a:r>
              <a:rPr lang="en-US" altLang="zh-CN" dirty="0"/>
              <a:t>(G)</a:t>
            </a:r>
            <a:r>
              <a:rPr lang="zh-CN" altLang="en-US" dirty="0"/>
              <a:t>。</a:t>
            </a:r>
            <a:r>
              <a:rPr lang="en-US" altLang="zh-CN" dirty="0"/>
              <a:t>G</a:t>
            </a:r>
            <a:r>
              <a:rPr lang="zh-CN" altLang="en-US" dirty="0"/>
              <a:t>是（标准）当前状态不透明的</a:t>
            </a:r>
          </a:p>
        </p:txBody>
      </p:sp>
      <p:sp>
        <p:nvSpPr>
          <p:cNvPr id="15" name="箭头: 右 14">
            <a:extLst>
              <a:ext uri="{FF2B5EF4-FFF2-40B4-BE49-F238E27FC236}">
                <a16:creationId xmlns:a16="http://schemas.microsoft.com/office/drawing/2014/main" id="{1F86D43C-5CE8-25CC-6015-F82008E113B2}"/>
              </a:ext>
            </a:extLst>
          </p:cNvPr>
          <p:cNvSpPr/>
          <p:nvPr/>
        </p:nvSpPr>
        <p:spPr>
          <a:xfrm>
            <a:off x="5235388" y="3006165"/>
            <a:ext cx="956236" cy="422835"/>
          </a:xfrm>
          <a:prstGeom prst="rightArrow">
            <a:avLst/>
          </a:prstGeom>
          <a:gradFill flip="none"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path path="circle">
              <a:fillToRect l="50000" t="50000" r="50000" b="50000"/>
            </a:path>
            <a:tileRect/>
          </a:gradFill>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sp>
        <p:nvSpPr>
          <p:cNvPr id="16" name="文本框 15">
            <a:extLst>
              <a:ext uri="{FF2B5EF4-FFF2-40B4-BE49-F238E27FC236}">
                <a16:creationId xmlns:a16="http://schemas.microsoft.com/office/drawing/2014/main" id="{C39488A4-7687-5399-0397-C50FCC462B3D}"/>
              </a:ext>
            </a:extLst>
          </p:cNvPr>
          <p:cNvSpPr txBox="1"/>
          <p:nvPr/>
        </p:nvSpPr>
        <p:spPr>
          <a:xfrm>
            <a:off x="5486400" y="2679102"/>
            <a:ext cx="292847" cy="369332"/>
          </a:xfrm>
          <a:prstGeom prst="rect">
            <a:avLst/>
          </a:prstGeom>
          <a:noFill/>
        </p:spPr>
        <p:txBody>
          <a:bodyPr wrap="square" rtlCol="0">
            <a:spAutoFit/>
          </a:bodyPr>
          <a:lstStyle/>
          <a:p>
            <a:r>
              <a:rPr lang="en-US" altLang="zh-CN" dirty="0"/>
              <a:t>P</a:t>
            </a:r>
            <a:endParaRPr lang="zh-CN" altLang="en-US" dirty="0"/>
          </a:p>
        </p:txBody>
      </p:sp>
      <p:pic>
        <p:nvPicPr>
          <p:cNvPr id="2" name="图片 1">
            <a:extLst>
              <a:ext uri="{FF2B5EF4-FFF2-40B4-BE49-F238E27FC236}">
                <a16:creationId xmlns:a16="http://schemas.microsoft.com/office/drawing/2014/main" id="{1AFDB5D6-1309-63E6-A7B8-1E8AF6FE440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0083" y="119306"/>
            <a:ext cx="645261" cy="645261"/>
          </a:xfrm>
          <a:prstGeom prst="ellipse">
            <a:avLst/>
          </a:prstGeom>
        </p:spPr>
      </p:pic>
      <p:sp>
        <p:nvSpPr>
          <p:cNvPr id="3" name="文本框 2">
            <a:extLst>
              <a:ext uri="{FF2B5EF4-FFF2-40B4-BE49-F238E27FC236}">
                <a16:creationId xmlns:a16="http://schemas.microsoft.com/office/drawing/2014/main" id="{6A8BD74C-D8D9-A5ED-AD40-80B4A4334AE9}"/>
              </a:ext>
            </a:extLst>
          </p:cNvPr>
          <p:cNvSpPr txBox="1"/>
          <p:nvPr/>
        </p:nvSpPr>
        <p:spPr>
          <a:xfrm>
            <a:off x="1988848" y="99267"/>
            <a:ext cx="4037846" cy="646331"/>
          </a:xfrm>
          <a:prstGeom prst="rect">
            <a:avLst/>
          </a:prstGeom>
          <a:noFill/>
        </p:spPr>
        <p:txBody>
          <a:bodyPr wrap="square" rtlCol="0">
            <a:spAutoFit/>
          </a:bodyPr>
          <a:lstStyle/>
          <a:p>
            <a:r>
              <a:rPr lang="zh-CN" altLang="en-US" dirty="0">
                <a:solidFill>
                  <a:srgbClr val="000000"/>
                </a:solidFill>
                <a:latin typeface="华文行楷" panose="02010800040101010101" pitchFamily="2" charset="-122"/>
                <a:ea typeface="华文行楷" panose="02010800040101010101" pitchFamily="2" charset="-122"/>
              </a:rPr>
              <a:t>       </a:t>
            </a:r>
            <a:r>
              <a:rPr lang="zh-CN" altLang="en-US"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重庆国家应用数学中心</a:t>
            </a:r>
            <a:endParaRPr lang="en-US" altLang="zh-CN"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a:p>
            <a:pPr algn="dist"/>
            <a:r>
              <a:rPr lang="en-US" altLang="zh-CN"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National Center for Applied Mathematics in Chongqing</a:t>
            </a:r>
            <a:endParaRPr lang="zh-CN" altLang="en-US"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p:txBody>
      </p:sp>
      <p:pic>
        <p:nvPicPr>
          <p:cNvPr id="7" name="图片 6">
            <a:extLst>
              <a:ext uri="{FF2B5EF4-FFF2-40B4-BE49-F238E27FC236}">
                <a16:creationId xmlns:a16="http://schemas.microsoft.com/office/drawing/2014/main" id="{D4B4853D-BB64-4589-EC52-0048EE83144C}"/>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012452" y="172318"/>
            <a:ext cx="869288" cy="500231"/>
          </a:xfrm>
          <a:prstGeom prst="rect">
            <a:avLst/>
          </a:prstGeom>
        </p:spPr>
      </p:pic>
      <p:sp>
        <p:nvSpPr>
          <p:cNvPr id="5" name="灯片编号占位符 4">
            <a:extLst>
              <a:ext uri="{FF2B5EF4-FFF2-40B4-BE49-F238E27FC236}">
                <a16:creationId xmlns:a16="http://schemas.microsoft.com/office/drawing/2014/main" id="{46ED2AAF-C0CA-54EE-0C2F-EBCE740C01D8}"/>
              </a:ext>
            </a:extLst>
          </p:cNvPr>
          <p:cNvSpPr>
            <a:spLocks noGrp="1"/>
          </p:cNvSpPr>
          <p:nvPr>
            <p:ph type="sldNum" sz="quarter" idx="12"/>
          </p:nvPr>
        </p:nvSpPr>
        <p:spPr/>
        <p:txBody>
          <a:bodyPr/>
          <a:lstStyle/>
          <a:p>
            <a:fld id="{9A0DB2DC-4C9A-4742-B13C-FB6460FD3503}" type="slidenum">
              <a:rPr lang="zh-CN" altLang="en-US" noProof="1" smtClean="0"/>
              <a:pPr/>
              <a:t>18</a:t>
            </a:fld>
            <a:r>
              <a:rPr lang="en-US" altLang="zh-CN" noProof="1"/>
              <a:t>/52</a:t>
            </a:r>
            <a:endParaRPr lang="zh-CN" altLang="en-US" noProof="1"/>
          </a:p>
        </p:txBody>
      </p:sp>
    </p:spTree>
    <p:custDataLst>
      <p:tags r:id="rId1"/>
    </p:custDataLst>
    <p:extLst>
      <p:ext uri="{BB962C8B-B14F-4D97-AF65-F5344CB8AC3E}">
        <p14:creationId xmlns:p14="http://schemas.microsoft.com/office/powerpoint/2010/main" val="10630964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60083" y="850574"/>
            <a:ext cx="11126709" cy="45719"/>
          </a:xfrm>
          <a:prstGeom prst="rect">
            <a:avLst/>
          </a:prstGeom>
          <a:solidFill>
            <a:schemeClr val="tx1">
              <a:lumMod val="50000"/>
              <a:lumOff val="50000"/>
            </a:schemeClr>
          </a:solidFill>
          <a:ln>
            <a:solidFill>
              <a:schemeClr val="tx1">
                <a:lumMod val="50000"/>
                <a:lumOff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sp>
        <p:nvSpPr>
          <p:cNvPr id="9" name="矩形 8"/>
          <p:cNvSpPr/>
          <p:nvPr/>
        </p:nvSpPr>
        <p:spPr>
          <a:xfrm>
            <a:off x="0" y="6753885"/>
            <a:ext cx="12192000" cy="104115"/>
          </a:xfrm>
          <a:prstGeom prst="rect">
            <a:avLst/>
          </a:prstGeom>
          <a:solidFill>
            <a:schemeClr val="accent2">
              <a:lumMod val="50000"/>
            </a:schemeClr>
          </a:solidFill>
          <a:ln>
            <a:solidFill>
              <a:schemeClr val="accent2">
                <a:lumMod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pic>
        <p:nvPicPr>
          <p:cNvPr id="10" name="图片 9">
            <a:extLst>
              <a:ext uri="{FF2B5EF4-FFF2-40B4-BE49-F238E27FC236}">
                <a16:creationId xmlns:a16="http://schemas.microsoft.com/office/drawing/2014/main" id="{A5AE8E0F-BAE3-6E18-9385-47902088D3B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642942" y="3788268"/>
            <a:ext cx="8319834" cy="1615483"/>
          </a:xfrm>
          <a:prstGeom prst="rect">
            <a:avLst/>
          </a:prstGeom>
          <a:ln>
            <a:noFill/>
          </a:ln>
        </p:spPr>
      </p:pic>
      <p:sp>
        <p:nvSpPr>
          <p:cNvPr id="13" name="文本框 12">
            <a:extLst>
              <a:ext uri="{FF2B5EF4-FFF2-40B4-BE49-F238E27FC236}">
                <a16:creationId xmlns:a16="http://schemas.microsoft.com/office/drawing/2014/main" id="{29985BD2-923D-A81D-3187-1AB91A380913}"/>
              </a:ext>
            </a:extLst>
          </p:cNvPr>
          <p:cNvSpPr txBox="1"/>
          <p:nvPr/>
        </p:nvSpPr>
        <p:spPr>
          <a:xfrm>
            <a:off x="582713" y="5661476"/>
            <a:ext cx="11372247" cy="1077218"/>
          </a:xfrm>
          <a:prstGeom prst="rect">
            <a:avLst/>
          </a:prstGeom>
          <a:noFill/>
        </p:spPr>
        <p:txBody>
          <a:bodyPr wrap="square">
            <a:spAutoFit/>
          </a:bodyPr>
          <a:lstStyle/>
          <a:p>
            <a:r>
              <a:rPr lang="en-US" altLang="zh-CN" sz="1600" dirty="0">
                <a:latin typeface="Times New Roman" panose="02020603050405020304" pitchFamily="18" charset="0"/>
                <a:cs typeface="Times New Roman" panose="02020603050405020304" pitchFamily="18" charset="0"/>
              </a:rPr>
              <a:t>Balun J. and Masopust T.  Comparing the notions of opacity for discrete-event systems. </a:t>
            </a:r>
            <a:r>
              <a:rPr lang="en-US" altLang="zh-CN" sz="1600" i="1" dirty="0">
                <a:latin typeface="Times New Roman" panose="02020603050405020304" pitchFamily="18" charset="0"/>
                <a:cs typeface="Times New Roman" panose="02020603050405020304" pitchFamily="18" charset="0"/>
              </a:rPr>
              <a:t>Discrete Event Dynamic Systems</a:t>
            </a:r>
            <a:r>
              <a:rPr lang="en-US" altLang="zh-CN" sz="1600" dirty="0">
                <a:latin typeface="Times New Roman" panose="02020603050405020304" pitchFamily="18" charset="0"/>
                <a:cs typeface="Times New Roman" panose="02020603050405020304" pitchFamily="18" charset="0"/>
              </a:rPr>
              <a:t>, 31:553–582, 2021. </a:t>
            </a:r>
          </a:p>
          <a:p>
            <a:r>
              <a:rPr lang="en-US" altLang="zh-CN" sz="1600" dirty="0">
                <a:latin typeface="Times New Roman" panose="02020603050405020304" pitchFamily="18" charset="0"/>
                <a:cs typeface="Times New Roman" panose="02020603050405020304" pitchFamily="18" charset="0"/>
              </a:rPr>
              <a:t>Yin X. and Lafortune  S. A new approach for the verification of infinite-step and K-step opacity using two-way observers. </a:t>
            </a:r>
            <a:r>
              <a:rPr lang="en-US" altLang="zh-CN" sz="1600" i="1" dirty="0">
                <a:latin typeface="Times New Roman" panose="02020603050405020304" pitchFamily="18" charset="0"/>
                <a:cs typeface="Times New Roman" panose="02020603050405020304" pitchFamily="18" charset="0"/>
              </a:rPr>
              <a:t>Automatica</a:t>
            </a:r>
            <a:r>
              <a:rPr lang="en-US" altLang="zh-CN" sz="1600" dirty="0">
                <a:latin typeface="Times New Roman" panose="02020603050405020304" pitchFamily="18" charset="0"/>
                <a:cs typeface="Times New Roman" panose="02020603050405020304" pitchFamily="18" charset="0"/>
              </a:rPr>
              <a:t>, 80:162–171, 2017.</a:t>
            </a:r>
            <a:endParaRPr lang="zh-CN" altLang="en-US" sz="1600" dirty="0">
              <a:latin typeface="Times New Roman" panose="02020603050405020304" pitchFamily="18" charset="0"/>
              <a:cs typeface="Times New Roman" panose="02020603050405020304" pitchFamily="18" charset="0"/>
            </a:endParaRPr>
          </a:p>
        </p:txBody>
      </p:sp>
      <p:pic>
        <p:nvPicPr>
          <p:cNvPr id="18" name="图片 17">
            <a:extLst>
              <a:ext uri="{FF2B5EF4-FFF2-40B4-BE49-F238E27FC236}">
                <a16:creationId xmlns:a16="http://schemas.microsoft.com/office/drawing/2014/main" id="{1828CA8D-2143-BD13-F542-35FD94E4ED0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642943" y="1026950"/>
            <a:ext cx="8319834" cy="2654354"/>
          </a:xfrm>
          <a:prstGeom prst="rect">
            <a:avLst/>
          </a:prstGeom>
        </p:spPr>
      </p:pic>
      <p:pic>
        <p:nvPicPr>
          <p:cNvPr id="2" name="图片 1">
            <a:extLst>
              <a:ext uri="{FF2B5EF4-FFF2-40B4-BE49-F238E27FC236}">
                <a16:creationId xmlns:a16="http://schemas.microsoft.com/office/drawing/2014/main" id="{1D78F348-03E6-6F5C-127D-3C56C0B640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0083" y="119306"/>
            <a:ext cx="645261" cy="645261"/>
          </a:xfrm>
          <a:prstGeom prst="ellipse">
            <a:avLst/>
          </a:prstGeom>
        </p:spPr>
      </p:pic>
      <p:sp>
        <p:nvSpPr>
          <p:cNvPr id="3" name="文本框 2">
            <a:extLst>
              <a:ext uri="{FF2B5EF4-FFF2-40B4-BE49-F238E27FC236}">
                <a16:creationId xmlns:a16="http://schemas.microsoft.com/office/drawing/2014/main" id="{02D33679-2750-8574-A964-D79EFCB19B2A}"/>
              </a:ext>
            </a:extLst>
          </p:cNvPr>
          <p:cNvSpPr txBox="1"/>
          <p:nvPr/>
        </p:nvSpPr>
        <p:spPr>
          <a:xfrm>
            <a:off x="1988848" y="99267"/>
            <a:ext cx="4037846" cy="646331"/>
          </a:xfrm>
          <a:prstGeom prst="rect">
            <a:avLst/>
          </a:prstGeom>
          <a:noFill/>
        </p:spPr>
        <p:txBody>
          <a:bodyPr wrap="square" rtlCol="0">
            <a:spAutoFit/>
          </a:bodyPr>
          <a:lstStyle/>
          <a:p>
            <a:r>
              <a:rPr lang="zh-CN" altLang="en-US" dirty="0">
                <a:solidFill>
                  <a:srgbClr val="000000"/>
                </a:solidFill>
                <a:latin typeface="华文行楷" panose="02010800040101010101" pitchFamily="2" charset="-122"/>
                <a:ea typeface="华文行楷" panose="02010800040101010101" pitchFamily="2" charset="-122"/>
              </a:rPr>
              <a:t>       </a:t>
            </a:r>
            <a:r>
              <a:rPr lang="zh-CN" altLang="en-US"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重庆国家应用数学中心</a:t>
            </a:r>
            <a:endParaRPr lang="en-US" altLang="zh-CN"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a:p>
            <a:pPr algn="dist"/>
            <a:r>
              <a:rPr lang="en-US" altLang="zh-CN"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National Center for Applied Mathematics in Chongqing</a:t>
            </a:r>
            <a:endParaRPr lang="zh-CN" altLang="en-US"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p:txBody>
      </p:sp>
      <p:pic>
        <p:nvPicPr>
          <p:cNvPr id="6" name="图片 5">
            <a:extLst>
              <a:ext uri="{FF2B5EF4-FFF2-40B4-BE49-F238E27FC236}">
                <a16:creationId xmlns:a16="http://schemas.microsoft.com/office/drawing/2014/main" id="{F131F9F7-AEBD-6F8B-A93A-E824B4437658}"/>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012452" y="172318"/>
            <a:ext cx="869288" cy="500231"/>
          </a:xfrm>
          <a:prstGeom prst="rect">
            <a:avLst/>
          </a:prstGeom>
        </p:spPr>
      </p:pic>
      <p:sp>
        <p:nvSpPr>
          <p:cNvPr id="5" name="灯片编号占位符 4">
            <a:extLst>
              <a:ext uri="{FF2B5EF4-FFF2-40B4-BE49-F238E27FC236}">
                <a16:creationId xmlns:a16="http://schemas.microsoft.com/office/drawing/2014/main" id="{91671A81-5187-1ADD-2F03-6EF63EF0969E}"/>
              </a:ext>
            </a:extLst>
          </p:cNvPr>
          <p:cNvSpPr>
            <a:spLocks noGrp="1"/>
          </p:cNvSpPr>
          <p:nvPr>
            <p:ph type="sldNum" sz="quarter" idx="12"/>
          </p:nvPr>
        </p:nvSpPr>
        <p:spPr/>
        <p:txBody>
          <a:bodyPr/>
          <a:lstStyle/>
          <a:p>
            <a:fld id="{9A0DB2DC-4C9A-4742-B13C-FB6460FD3503}" type="slidenum">
              <a:rPr lang="zh-CN" altLang="en-US" noProof="1" smtClean="0"/>
              <a:pPr/>
              <a:t>19</a:t>
            </a:fld>
            <a:r>
              <a:rPr lang="en-US" altLang="zh-CN" noProof="1"/>
              <a:t>/52</a:t>
            </a:r>
            <a:endParaRPr lang="zh-CN" altLang="en-US" noProof="1"/>
          </a:p>
        </p:txBody>
      </p:sp>
    </p:spTree>
    <p:custDataLst>
      <p:tags r:id="rId1"/>
    </p:custDataLst>
    <p:extLst>
      <p:ext uri="{BB962C8B-B14F-4D97-AF65-F5344CB8AC3E}">
        <p14:creationId xmlns:p14="http://schemas.microsoft.com/office/powerpoint/2010/main" val="6247250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083" y="119306"/>
            <a:ext cx="645261" cy="645261"/>
          </a:xfrm>
          <a:prstGeom prst="ellipse">
            <a:avLst/>
          </a:prstGeom>
        </p:spPr>
      </p:pic>
      <p:sp>
        <p:nvSpPr>
          <p:cNvPr id="5" name="文本框 4"/>
          <p:cNvSpPr txBox="1"/>
          <p:nvPr/>
        </p:nvSpPr>
        <p:spPr>
          <a:xfrm>
            <a:off x="1988848" y="99267"/>
            <a:ext cx="4037846" cy="646331"/>
          </a:xfrm>
          <a:prstGeom prst="rect">
            <a:avLst/>
          </a:prstGeom>
          <a:noFill/>
        </p:spPr>
        <p:txBody>
          <a:bodyPr wrap="square" rtlCol="0">
            <a:spAutoFit/>
          </a:bodyPr>
          <a:lstStyle/>
          <a:p>
            <a:r>
              <a:rPr lang="zh-CN" altLang="en-US" dirty="0">
                <a:solidFill>
                  <a:srgbClr val="000000"/>
                </a:solidFill>
                <a:latin typeface="华文行楷" panose="02010800040101010101" pitchFamily="2" charset="-122"/>
                <a:ea typeface="华文行楷" panose="02010800040101010101" pitchFamily="2" charset="-122"/>
              </a:rPr>
              <a:t>       </a:t>
            </a:r>
            <a:r>
              <a:rPr lang="zh-CN" altLang="en-US"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重庆国家应用数学中心</a:t>
            </a:r>
            <a:endParaRPr lang="en-US" altLang="zh-CN"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a:p>
            <a:pPr algn="dist"/>
            <a:r>
              <a:rPr lang="en-US" altLang="zh-CN"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National Center for Applied Mathematics in Chongqing</a:t>
            </a:r>
            <a:endParaRPr lang="zh-CN" altLang="en-US"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p:txBody>
      </p:sp>
      <p:sp>
        <p:nvSpPr>
          <p:cNvPr id="8" name="矩形 7"/>
          <p:cNvSpPr/>
          <p:nvPr/>
        </p:nvSpPr>
        <p:spPr>
          <a:xfrm>
            <a:off x="260083" y="850574"/>
            <a:ext cx="11126709" cy="45719"/>
          </a:xfrm>
          <a:prstGeom prst="rect">
            <a:avLst/>
          </a:prstGeom>
          <a:solidFill>
            <a:schemeClr val="tx1">
              <a:lumMod val="50000"/>
              <a:lumOff val="50000"/>
            </a:schemeClr>
          </a:solidFill>
          <a:ln>
            <a:solidFill>
              <a:schemeClr val="tx1">
                <a:lumMod val="50000"/>
                <a:lumOff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sp>
        <p:nvSpPr>
          <p:cNvPr id="9" name="矩形 8"/>
          <p:cNvSpPr/>
          <p:nvPr/>
        </p:nvSpPr>
        <p:spPr>
          <a:xfrm>
            <a:off x="0" y="6753885"/>
            <a:ext cx="12192000" cy="104115"/>
          </a:xfrm>
          <a:prstGeom prst="rect">
            <a:avLst/>
          </a:prstGeom>
          <a:solidFill>
            <a:schemeClr val="accent2">
              <a:lumMod val="50000"/>
            </a:schemeClr>
          </a:solidFill>
          <a:ln>
            <a:solidFill>
              <a:schemeClr val="accent2">
                <a:lumMod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sp>
        <p:nvSpPr>
          <p:cNvPr id="10" name="矩形 9">
            <a:extLst>
              <a:ext uri="{FF2B5EF4-FFF2-40B4-BE49-F238E27FC236}">
                <a16:creationId xmlns:a16="http://schemas.microsoft.com/office/drawing/2014/main" id="{53B19A27-38CC-D74B-29FD-1D4FFBBF5C37}"/>
              </a:ext>
            </a:extLst>
          </p:cNvPr>
          <p:cNvSpPr/>
          <p:nvPr/>
        </p:nvSpPr>
        <p:spPr>
          <a:xfrm>
            <a:off x="817736" y="1090767"/>
            <a:ext cx="10636327" cy="5103089"/>
          </a:xfrm>
          <a:prstGeom prst="rect">
            <a:avLst/>
          </a:prstGeom>
          <a:solidFill>
            <a:schemeClr val="accent1">
              <a:lumMod val="20000"/>
              <a:lumOff val="80000"/>
            </a:schemeClr>
          </a:solidFill>
          <a:ln>
            <a:solidFill>
              <a:schemeClr val="bg1"/>
            </a:solidFill>
          </a:ln>
        </p:spPr>
        <p:txBody>
          <a:bodyPr/>
          <a:lstStyle/>
          <a:p>
            <a:pPr lvl="0">
              <a:lnSpc>
                <a:spcPct val="150000"/>
              </a:lnSpc>
            </a:pPr>
            <a:r>
              <a:rPr lang="zh-CN" dirty="0"/>
              <a:t>主要内容</a:t>
            </a:r>
          </a:p>
          <a:p>
            <a:pPr marL="285750" lvl="0" indent="-285750">
              <a:lnSpc>
                <a:spcPct val="150000"/>
              </a:lnSpc>
              <a:buFont typeface="Arial" panose="020B0604020202020204" pitchFamily="34" charset="0"/>
              <a:buChar char="•"/>
            </a:pPr>
            <a:r>
              <a:rPr lang="zh-CN" b="1" dirty="0">
                <a:solidFill>
                  <a:srgbClr val="FF0000"/>
                </a:solidFill>
              </a:rPr>
              <a:t>离散事件系统（</a:t>
            </a:r>
            <a:r>
              <a:rPr lang="en-US" b="1" dirty="0">
                <a:solidFill>
                  <a:srgbClr val="FF0000"/>
                </a:solidFill>
              </a:rPr>
              <a:t>DES</a:t>
            </a:r>
            <a:r>
              <a:rPr lang="zh-CN" b="1" dirty="0">
                <a:solidFill>
                  <a:srgbClr val="FF0000"/>
                </a:solidFill>
              </a:rPr>
              <a:t>）简介。</a:t>
            </a:r>
          </a:p>
          <a:p>
            <a:pPr marL="285750" lvl="0" indent="-285750">
              <a:lnSpc>
                <a:spcPct val="150000"/>
              </a:lnSpc>
              <a:buFont typeface="Arial" panose="020B0604020202020204" pitchFamily="34" charset="0"/>
              <a:buChar char="•"/>
            </a:pPr>
            <a:r>
              <a:rPr lang="zh-CN" dirty="0"/>
              <a:t>语言、自动机介绍  </a:t>
            </a:r>
          </a:p>
          <a:p>
            <a:pPr lvl="0">
              <a:lnSpc>
                <a:spcPct val="150000"/>
              </a:lnSpc>
            </a:pPr>
            <a:r>
              <a:rPr lang="en-US" altLang="zh-CN" dirty="0"/>
              <a:t>	</a:t>
            </a:r>
            <a:r>
              <a:rPr lang="zh-CN" dirty="0"/>
              <a:t>语言及自动机定义</a:t>
            </a:r>
          </a:p>
          <a:p>
            <a:pPr lvl="0">
              <a:lnSpc>
                <a:spcPct val="150000"/>
              </a:lnSpc>
            </a:pPr>
            <a:r>
              <a:rPr lang="en-US" altLang="zh-CN" dirty="0"/>
              <a:t>	</a:t>
            </a:r>
            <a:r>
              <a:rPr lang="zh-CN" dirty="0"/>
              <a:t>自动机基本操作与标准观测器</a:t>
            </a:r>
          </a:p>
          <a:p>
            <a:pPr lvl="0">
              <a:lnSpc>
                <a:spcPct val="150000"/>
              </a:lnSpc>
            </a:pPr>
            <a:r>
              <a:rPr lang="en-US" altLang="zh-CN" dirty="0"/>
              <a:t>	</a:t>
            </a:r>
            <a:r>
              <a:rPr lang="zh-CN" dirty="0"/>
              <a:t>有限状态自动机与正则语言</a:t>
            </a:r>
          </a:p>
          <a:p>
            <a:pPr marL="285750" lvl="0" indent="-285750">
              <a:lnSpc>
                <a:spcPct val="150000"/>
              </a:lnSpc>
              <a:buFont typeface="Arial" panose="020B0604020202020204" pitchFamily="34" charset="0"/>
              <a:buChar char="•"/>
            </a:pPr>
            <a:r>
              <a:rPr lang="zh-CN" dirty="0"/>
              <a:t>不透明性（</a:t>
            </a:r>
            <a:r>
              <a:rPr lang="en-US" dirty="0"/>
              <a:t>Opacity</a:t>
            </a:r>
            <a:r>
              <a:rPr lang="zh-CN" dirty="0"/>
              <a:t>）</a:t>
            </a:r>
          </a:p>
          <a:p>
            <a:pPr lvl="0">
              <a:lnSpc>
                <a:spcPct val="150000"/>
              </a:lnSpc>
            </a:pPr>
            <a:r>
              <a:rPr lang="en-US" altLang="zh-CN" dirty="0"/>
              <a:t>	</a:t>
            </a:r>
            <a:r>
              <a:rPr lang="zh-CN" dirty="0"/>
              <a:t>当前状态不透明性</a:t>
            </a:r>
            <a:endParaRPr lang="en-US" altLang="zh-CN" dirty="0"/>
          </a:p>
          <a:p>
            <a:pPr lvl="0">
              <a:lnSpc>
                <a:spcPct val="150000"/>
              </a:lnSpc>
            </a:pPr>
            <a:r>
              <a:rPr lang="en-US" altLang="zh-CN" dirty="0"/>
              <a:t>	K</a:t>
            </a:r>
            <a:r>
              <a:rPr lang="zh-CN" dirty="0"/>
              <a:t>步不透明性</a:t>
            </a:r>
            <a:r>
              <a:rPr lang="zh-CN" altLang="en-US" dirty="0"/>
              <a:t>与</a:t>
            </a:r>
            <a:r>
              <a:rPr lang="zh-CN" dirty="0"/>
              <a:t>无穷步不透明性</a:t>
            </a:r>
            <a:endParaRPr lang="en-US" altLang="zh-CN" dirty="0"/>
          </a:p>
          <a:p>
            <a:pPr marL="285750" lvl="0" indent="-285750">
              <a:lnSpc>
                <a:spcPct val="150000"/>
              </a:lnSpc>
              <a:buFont typeface="Arial" panose="020B0604020202020204" pitchFamily="34" charset="0"/>
              <a:buChar char="•"/>
            </a:pPr>
            <a:r>
              <a:rPr lang="zh-CN" altLang="en-US" dirty="0"/>
              <a:t>不透明性验证</a:t>
            </a:r>
            <a:endParaRPr lang="en-US" altLang="zh-CN" dirty="0"/>
          </a:p>
          <a:p>
            <a:pPr marL="285750" lvl="0" indent="-285750">
              <a:lnSpc>
                <a:spcPct val="150000"/>
              </a:lnSpc>
              <a:buFont typeface="Arial" panose="020B0604020202020204" pitchFamily="34" charset="0"/>
              <a:buChar char="•"/>
            </a:pPr>
            <a:r>
              <a:rPr lang="zh-CN" altLang="en-US" dirty="0"/>
              <a:t>不透明性综合</a:t>
            </a:r>
            <a:endParaRPr lang="zh-CN" dirty="0"/>
          </a:p>
          <a:p>
            <a:pPr marL="285750" lvl="0" indent="-285750">
              <a:lnSpc>
                <a:spcPct val="150000"/>
              </a:lnSpc>
              <a:buFont typeface="Arial" panose="020B0604020202020204" pitchFamily="34" charset="0"/>
              <a:buChar char="•"/>
            </a:pPr>
            <a:r>
              <a:rPr lang="zh-CN" altLang="en-US" dirty="0"/>
              <a:t>参考材料</a:t>
            </a:r>
            <a:endParaRPr lang="zh-CN" dirty="0"/>
          </a:p>
        </p:txBody>
      </p:sp>
      <p:pic>
        <p:nvPicPr>
          <p:cNvPr id="2" name="图片 1">
            <a:extLst>
              <a:ext uri="{FF2B5EF4-FFF2-40B4-BE49-F238E27FC236}">
                <a16:creationId xmlns:a16="http://schemas.microsoft.com/office/drawing/2014/main" id="{4B8B0613-1018-642A-0C2B-9F8DE2E735C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12452" y="172318"/>
            <a:ext cx="869288" cy="500231"/>
          </a:xfrm>
          <a:prstGeom prst="rect">
            <a:avLst/>
          </a:prstGeom>
        </p:spPr>
      </p:pic>
      <p:sp>
        <p:nvSpPr>
          <p:cNvPr id="7" name="灯片编号占位符 6">
            <a:extLst>
              <a:ext uri="{FF2B5EF4-FFF2-40B4-BE49-F238E27FC236}">
                <a16:creationId xmlns:a16="http://schemas.microsoft.com/office/drawing/2014/main" id="{C8D69765-17B1-98AC-6643-A497397CAD50}"/>
              </a:ext>
            </a:extLst>
          </p:cNvPr>
          <p:cNvSpPr>
            <a:spLocks noGrp="1"/>
          </p:cNvSpPr>
          <p:nvPr>
            <p:ph type="sldNum" sz="quarter" idx="12"/>
          </p:nvPr>
        </p:nvSpPr>
        <p:spPr/>
        <p:txBody>
          <a:bodyPr/>
          <a:lstStyle/>
          <a:p>
            <a:fld id="{9A0DB2DC-4C9A-4742-B13C-FB6460FD3503}" type="slidenum">
              <a:rPr lang="zh-CN" altLang="en-US" noProof="1" smtClean="0"/>
              <a:pPr/>
              <a:t>2</a:t>
            </a:fld>
            <a:r>
              <a:rPr lang="en-US" altLang="zh-CN" noProof="1"/>
              <a:t>/52</a:t>
            </a:r>
            <a:endParaRPr lang="zh-CN" altLang="en-US" noProof="1"/>
          </a:p>
        </p:txBody>
      </p:sp>
    </p:spTree>
    <p:custDataLst>
      <p:tags r:id="rId2"/>
    </p:custDataLst>
    <p:extLst>
      <p:ext uri="{BB962C8B-B14F-4D97-AF65-F5344CB8AC3E}">
        <p14:creationId xmlns:p14="http://schemas.microsoft.com/office/powerpoint/2010/main" val="27902359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60083" y="850574"/>
            <a:ext cx="11126709" cy="45719"/>
          </a:xfrm>
          <a:prstGeom prst="rect">
            <a:avLst/>
          </a:prstGeom>
          <a:solidFill>
            <a:schemeClr val="tx1">
              <a:lumMod val="50000"/>
              <a:lumOff val="50000"/>
            </a:schemeClr>
          </a:solidFill>
          <a:ln>
            <a:solidFill>
              <a:schemeClr val="tx1">
                <a:lumMod val="50000"/>
                <a:lumOff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sp>
        <p:nvSpPr>
          <p:cNvPr id="9" name="矩形 8"/>
          <p:cNvSpPr/>
          <p:nvPr/>
        </p:nvSpPr>
        <p:spPr>
          <a:xfrm>
            <a:off x="0" y="6753885"/>
            <a:ext cx="12192000" cy="104115"/>
          </a:xfrm>
          <a:prstGeom prst="rect">
            <a:avLst/>
          </a:prstGeom>
          <a:solidFill>
            <a:schemeClr val="accent2">
              <a:lumMod val="50000"/>
            </a:schemeClr>
          </a:solidFill>
          <a:ln>
            <a:solidFill>
              <a:schemeClr val="accent2">
                <a:lumMod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pic>
        <p:nvPicPr>
          <p:cNvPr id="7" name="图片 6">
            <a:extLst>
              <a:ext uri="{FF2B5EF4-FFF2-40B4-BE49-F238E27FC236}">
                <a16:creationId xmlns:a16="http://schemas.microsoft.com/office/drawing/2014/main" id="{7E52DB11-8B9E-BE97-E740-F669DF1345B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301865" y="1271263"/>
            <a:ext cx="1245758" cy="4266609"/>
          </a:xfrm>
          <a:prstGeom prst="rect">
            <a:avLst/>
          </a:prstGeom>
        </p:spPr>
      </p:pic>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C7D79C47-396B-EF7B-B729-13ECFB7B1ABD}"/>
                  </a:ext>
                </a:extLst>
              </p:cNvPr>
              <p:cNvSpPr txBox="1"/>
              <p:nvPr/>
            </p:nvSpPr>
            <p:spPr>
              <a:xfrm>
                <a:off x="941560" y="5808730"/>
                <a:ext cx="6152776" cy="646331"/>
              </a:xfrm>
              <a:prstGeom prst="rect">
                <a:avLst/>
              </a:prstGeom>
              <a:noFill/>
            </p:spPr>
            <p:txBody>
              <a:bodyPr wrap="square">
                <a:spAutoFit/>
              </a:bodyPr>
              <a:lstStyle/>
              <a:p>
                <a:pPr algn="ctr"/>
                <a:r>
                  <a:rPr lang="zh-CN" altLang="en-US" dirty="0"/>
                  <a:t>系统</a:t>
                </a:r>
                <a14:m>
                  <m:oMath xmlns:m="http://schemas.openxmlformats.org/officeDocument/2006/math">
                    <m:r>
                      <a:rPr lang="en-US" altLang="zh-CN" i="1" dirty="0" smtClean="0">
                        <a:latin typeface="Cambria Math" panose="02040503050406030204" pitchFamily="18" charset="0"/>
                      </a:rPr>
                      <m:t>𝐺</m:t>
                    </m:r>
                  </m:oMath>
                </a14:m>
                <a:r>
                  <a:rPr lang="en-US" altLang="zh-CN" dirty="0"/>
                  <a:t>,</a:t>
                </a:r>
                <a14:m>
                  <m:oMath xmlns:m="http://schemas.openxmlformats.org/officeDocument/2006/math">
                    <m:r>
                      <m:rPr>
                        <m:sty m:val="p"/>
                      </m:rPr>
                      <a:rPr lang="en-US" altLang="zh-CN">
                        <a:latin typeface="Cambria Math" panose="02040503050406030204" pitchFamily="18" charset="0"/>
                      </a:rPr>
                      <m:t>E</m:t>
                    </m:r>
                    <m:r>
                      <a:rPr lang="en-US" altLang="zh-CN" i="1">
                        <a:latin typeface="Cambria Math" panose="02040503050406030204" pitchFamily="18" charset="0"/>
                      </a:rPr>
                      <m:t>=</m:t>
                    </m:r>
                    <m:d>
                      <m:dPr>
                        <m:begChr m:val="{"/>
                        <m:endChr m:val="}"/>
                        <m:ctrlPr>
                          <a:rPr lang="en-US" altLang="zh-CN" i="1">
                            <a:latin typeface="Cambria Math" panose="02040503050406030204" pitchFamily="18" charset="0"/>
                          </a:rPr>
                        </m:ctrlPr>
                      </m:dPr>
                      <m:e>
                        <m:r>
                          <a:rPr lang="en-US" altLang="zh-CN" i="1">
                            <a:latin typeface="Cambria Math" panose="02040503050406030204" pitchFamily="18" charset="0"/>
                          </a:rPr>
                          <m:t>𝑎</m:t>
                        </m:r>
                        <m:r>
                          <a:rPr lang="en-US" altLang="zh-CN" i="1" smtClean="0">
                            <a:latin typeface="Cambria Math" panose="02040503050406030204" pitchFamily="18" charset="0"/>
                          </a:rPr>
                          <m:t>,</m:t>
                        </m:r>
                        <m:r>
                          <a:rPr lang="en-US" altLang="zh-CN" i="1">
                            <a:latin typeface="Cambria Math" panose="02040503050406030204" pitchFamily="18" charset="0"/>
                          </a:rPr>
                          <m:t>𝑏</m:t>
                        </m:r>
                        <m:r>
                          <a:rPr lang="en-US" altLang="zh-CN" i="1" smtClean="0">
                            <a:latin typeface="Cambria Math" panose="02040503050406030204" pitchFamily="18" charset="0"/>
                          </a:rPr>
                          <m:t>,</m:t>
                        </m:r>
                        <m:r>
                          <a:rPr lang="en-US" altLang="zh-CN" i="1">
                            <a:latin typeface="Cambria Math" panose="02040503050406030204" pitchFamily="18" charset="0"/>
                          </a:rPr>
                          <m:t>𝑢</m:t>
                        </m:r>
                      </m:e>
                    </m:d>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m:rPr>
                            <m:sty m:val="p"/>
                          </m:rPr>
                          <a:rPr lang="en-US" altLang="zh-CN" smtClean="0">
                            <a:latin typeface="Cambria Math" panose="02040503050406030204" pitchFamily="18" charset="0"/>
                          </a:rPr>
                          <m:t>E</m:t>
                        </m:r>
                      </m:e>
                      <m:sub>
                        <m:r>
                          <a:rPr lang="en-US" altLang="zh-CN" b="0" i="1" smtClean="0">
                            <a:latin typeface="Cambria Math" panose="02040503050406030204" pitchFamily="18" charset="0"/>
                          </a:rPr>
                          <m:t>𝑜</m:t>
                        </m:r>
                      </m:sub>
                    </m:sSub>
                    <m:r>
                      <a:rPr lang="en-US" altLang="zh-CN" i="1">
                        <a:latin typeface="Cambria Math" panose="02040503050406030204" pitchFamily="18" charset="0"/>
                      </a:rPr>
                      <m:t>=</m:t>
                    </m:r>
                    <m:d>
                      <m:dPr>
                        <m:begChr m:val="{"/>
                        <m:endChr m:val="}"/>
                        <m:ctrlPr>
                          <a:rPr lang="en-US" altLang="zh-CN" i="1">
                            <a:latin typeface="Cambria Math" panose="02040503050406030204" pitchFamily="18" charset="0"/>
                          </a:rPr>
                        </m:ctrlPr>
                      </m:dPr>
                      <m:e>
                        <m:r>
                          <a:rPr lang="en-US" altLang="zh-CN" i="1">
                            <a:latin typeface="Cambria Math" panose="02040503050406030204" pitchFamily="18" charset="0"/>
                          </a:rPr>
                          <m:t>𝑎</m:t>
                        </m:r>
                        <m:r>
                          <a:rPr lang="en-US" altLang="zh-CN" i="1" smtClean="0">
                            <a:latin typeface="Cambria Math" panose="02040503050406030204" pitchFamily="18" charset="0"/>
                          </a:rPr>
                          <m:t>,</m:t>
                        </m:r>
                        <m:r>
                          <a:rPr lang="en-US" altLang="zh-CN" i="1">
                            <a:latin typeface="Cambria Math" panose="02040503050406030204" pitchFamily="18" charset="0"/>
                          </a:rPr>
                          <m:t>𝑏</m:t>
                        </m:r>
                      </m:e>
                    </m:d>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m:rPr>
                            <m:sty m:val="p"/>
                          </m:rPr>
                          <a:rPr lang="en-US" altLang="zh-CN" b="0" i="0" smtClean="0">
                            <a:latin typeface="Cambria Math" panose="02040503050406030204" pitchFamily="18" charset="0"/>
                          </a:rPr>
                          <m:t>X</m:t>
                        </m:r>
                      </m:e>
                      <m:sub>
                        <m:r>
                          <m:rPr>
                            <m:sty m:val="p"/>
                          </m:rPr>
                          <a:rPr lang="en-US" altLang="zh-CN" b="0" i="0" smtClean="0">
                            <a:latin typeface="Cambria Math" panose="02040503050406030204" pitchFamily="18" charset="0"/>
                          </a:rPr>
                          <m:t>S</m:t>
                        </m:r>
                      </m:sub>
                    </m:sSub>
                    <m:r>
                      <a:rPr lang="en-US" altLang="zh-CN" b="0" i="0" smtClean="0">
                        <a:latin typeface="Cambria Math" panose="02040503050406030204" pitchFamily="18" charset="0"/>
                      </a:rPr>
                      <m:t>=</m:t>
                    </m:r>
                    <m:d>
                      <m:dPr>
                        <m:begChr m:val="{"/>
                        <m:endChr m:val="}"/>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2</m:t>
                        </m:r>
                      </m:e>
                    </m:d>
                    <m:r>
                      <a:rPr lang="zh-CN" altLang="en-US" i="1">
                        <a:latin typeface="Cambria Math" panose="02040503050406030204" pitchFamily="18" charset="0"/>
                      </a:rPr>
                      <m:t>。</m:t>
                    </m:r>
                  </m:oMath>
                </a14:m>
                <a:endParaRPr lang="en-US" altLang="zh-CN" dirty="0"/>
              </a:p>
              <a:p>
                <a:pPr algn="ctr"/>
                <a:r>
                  <a:rPr lang="zh-CN" altLang="en-US" dirty="0"/>
                  <a:t>此系统是当前状态不透明的</a:t>
                </a:r>
                <a:r>
                  <a:rPr lang="en-US" altLang="zh-CN" dirty="0"/>
                  <a:t>,</a:t>
                </a:r>
                <a:r>
                  <a:rPr lang="zh-CN" altLang="en-US" dirty="0"/>
                  <a:t>但不是</a:t>
                </a:r>
                <a:r>
                  <a:rPr lang="en-US" altLang="zh-CN" dirty="0"/>
                  <a:t>K=1</a:t>
                </a:r>
                <a:r>
                  <a:rPr lang="zh-CN" altLang="en-US" dirty="0"/>
                  <a:t>步不透明的。</a:t>
                </a:r>
              </a:p>
            </p:txBody>
          </p:sp>
        </mc:Choice>
        <mc:Fallback xmlns="">
          <p:sp>
            <p:nvSpPr>
              <p:cNvPr id="13" name="文本框 12">
                <a:extLst>
                  <a:ext uri="{FF2B5EF4-FFF2-40B4-BE49-F238E27FC236}">
                    <a16:creationId xmlns:a16="http://schemas.microsoft.com/office/drawing/2014/main" id="{C7D79C47-396B-EF7B-B729-13ECFB7B1ABD}"/>
                  </a:ext>
                </a:extLst>
              </p:cNvPr>
              <p:cNvSpPr txBox="1">
                <a:spLocks noRot="1" noChangeAspect="1" noMove="1" noResize="1" noEditPoints="1" noAdjustHandles="1" noChangeArrowheads="1" noChangeShapeType="1" noTextEdit="1"/>
              </p:cNvSpPr>
              <p:nvPr/>
            </p:nvSpPr>
            <p:spPr>
              <a:xfrm>
                <a:off x="941560" y="5808730"/>
                <a:ext cx="6152776" cy="646331"/>
              </a:xfrm>
              <a:prstGeom prst="rect">
                <a:avLst/>
              </a:prstGeom>
              <a:blipFill>
                <a:blip r:embed="rId5"/>
                <a:stretch>
                  <a:fillRect t="-8491" b="-15094"/>
                </a:stretch>
              </a:blipFill>
            </p:spPr>
            <p:txBody>
              <a:bodyPr/>
              <a:lstStyle/>
              <a:p>
                <a:r>
                  <a:rPr lang="zh-CN" altLang="en-US">
                    <a:noFill/>
                  </a:rPr>
                  <a:t> </a:t>
                </a:r>
              </a:p>
            </p:txBody>
          </p:sp>
        </mc:Fallback>
      </mc:AlternateContent>
      <p:pic>
        <p:nvPicPr>
          <p:cNvPr id="15" name="图片 14">
            <a:extLst>
              <a:ext uri="{FF2B5EF4-FFF2-40B4-BE49-F238E27FC236}">
                <a16:creationId xmlns:a16="http://schemas.microsoft.com/office/drawing/2014/main" id="{A6CD2830-CFB8-3A53-DC1E-D6D7D0A0650F}"/>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094543" y="1271263"/>
            <a:ext cx="678296" cy="4162496"/>
          </a:xfrm>
          <a:prstGeom prst="rect">
            <a:avLst/>
          </a:prstGeom>
        </p:spPr>
      </p:pic>
      <p:sp>
        <p:nvSpPr>
          <p:cNvPr id="17" name="文本框 16">
            <a:extLst>
              <a:ext uri="{FF2B5EF4-FFF2-40B4-BE49-F238E27FC236}">
                <a16:creationId xmlns:a16="http://schemas.microsoft.com/office/drawing/2014/main" id="{9C25F8B4-842C-D652-150D-C0013E6AAFC2}"/>
              </a:ext>
            </a:extLst>
          </p:cNvPr>
          <p:cNvSpPr txBox="1"/>
          <p:nvPr/>
        </p:nvSpPr>
        <p:spPr>
          <a:xfrm>
            <a:off x="7620890" y="5762563"/>
            <a:ext cx="1625601" cy="369332"/>
          </a:xfrm>
          <a:prstGeom prst="rect">
            <a:avLst/>
          </a:prstGeom>
          <a:noFill/>
        </p:spPr>
        <p:txBody>
          <a:bodyPr wrap="square">
            <a:spAutoFit/>
          </a:bodyPr>
          <a:lstStyle/>
          <a:p>
            <a:r>
              <a:rPr lang="zh-CN" altLang="en-US" dirty="0"/>
              <a:t>观测器</a:t>
            </a:r>
            <a:r>
              <a:rPr lang="en-US" altLang="zh-CN" dirty="0" err="1"/>
              <a:t>Obs</a:t>
            </a:r>
            <a:r>
              <a:rPr lang="en-US" altLang="zh-CN" dirty="0"/>
              <a:t>(G)</a:t>
            </a:r>
            <a:endParaRPr lang="zh-CN" altLang="en-US" dirty="0"/>
          </a:p>
        </p:txBody>
      </p:sp>
      <p:sp>
        <p:nvSpPr>
          <p:cNvPr id="18" name="箭头: 右 17">
            <a:extLst>
              <a:ext uri="{FF2B5EF4-FFF2-40B4-BE49-F238E27FC236}">
                <a16:creationId xmlns:a16="http://schemas.microsoft.com/office/drawing/2014/main" id="{F61BD622-68FE-C5AF-6B03-14B7073A1539}"/>
              </a:ext>
            </a:extLst>
          </p:cNvPr>
          <p:cNvSpPr/>
          <p:nvPr/>
        </p:nvSpPr>
        <p:spPr>
          <a:xfrm>
            <a:off x="5665694" y="3166320"/>
            <a:ext cx="1177630" cy="490071"/>
          </a:xfrm>
          <a:prstGeom prst="rightArrow">
            <a:avLst/>
          </a:prstGeom>
          <a:gradFill flip="none"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path path="circle">
              <a:fillToRect l="50000" t="50000" r="50000" b="50000"/>
            </a:path>
            <a:tileRect/>
          </a:gradFill>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sp>
        <p:nvSpPr>
          <p:cNvPr id="19" name="文本框 18">
            <a:extLst>
              <a:ext uri="{FF2B5EF4-FFF2-40B4-BE49-F238E27FC236}">
                <a16:creationId xmlns:a16="http://schemas.microsoft.com/office/drawing/2014/main" id="{C41143A4-CC1C-C593-0EFB-91D57C21A397}"/>
              </a:ext>
            </a:extLst>
          </p:cNvPr>
          <p:cNvSpPr txBox="1"/>
          <p:nvPr/>
        </p:nvSpPr>
        <p:spPr>
          <a:xfrm>
            <a:off x="6096000" y="2796988"/>
            <a:ext cx="519953" cy="369332"/>
          </a:xfrm>
          <a:prstGeom prst="rect">
            <a:avLst/>
          </a:prstGeom>
          <a:noFill/>
        </p:spPr>
        <p:txBody>
          <a:bodyPr wrap="square" rtlCol="0">
            <a:spAutoFit/>
          </a:bodyPr>
          <a:lstStyle/>
          <a:p>
            <a:r>
              <a:rPr lang="en-US" altLang="zh-CN" dirty="0"/>
              <a:t>P</a:t>
            </a:r>
            <a:endParaRPr lang="zh-CN" altLang="en-US" dirty="0"/>
          </a:p>
        </p:txBody>
      </p:sp>
      <p:pic>
        <p:nvPicPr>
          <p:cNvPr id="2" name="图片 1">
            <a:extLst>
              <a:ext uri="{FF2B5EF4-FFF2-40B4-BE49-F238E27FC236}">
                <a16:creationId xmlns:a16="http://schemas.microsoft.com/office/drawing/2014/main" id="{4555C15A-9F9F-E9D9-1AC9-A16F0C9CA24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0083" y="119306"/>
            <a:ext cx="645261" cy="645261"/>
          </a:xfrm>
          <a:prstGeom prst="ellipse">
            <a:avLst/>
          </a:prstGeom>
        </p:spPr>
      </p:pic>
      <p:sp>
        <p:nvSpPr>
          <p:cNvPr id="3" name="文本框 2">
            <a:extLst>
              <a:ext uri="{FF2B5EF4-FFF2-40B4-BE49-F238E27FC236}">
                <a16:creationId xmlns:a16="http://schemas.microsoft.com/office/drawing/2014/main" id="{79C352AB-D9CF-7190-91B7-E89D375D013D}"/>
              </a:ext>
            </a:extLst>
          </p:cNvPr>
          <p:cNvSpPr txBox="1"/>
          <p:nvPr/>
        </p:nvSpPr>
        <p:spPr>
          <a:xfrm>
            <a:off x="1988848" y="99267"/>
            <a:ext cx="4037846" cy="646331"/>
          </a:xfrm>
          <a:prstGeom prst="rect">
            <a:avLst/>
          </a:prstGeom>
          <a:noFill/>
        </p:spPr>
        <p:txBody>
          <a:bodyPr wrap="square" rtlCol="0">
            <a:spAutoFit/>
          </a:bodyPr>
          <a:lstStyle/>
          <a:p>
            <a:r>
              <a:rPr lang="zh-CN" altLang="en-US" dirty="0">
                <a:solidFill>
                  <a:srgbClr val="000000"/>
                </a:solidFill>
                <a:latin typeface="华文行楷" panose="02010800040101010101" pitchFamily="2" charset="-122"/>
                <a:ea typeface="华文行楷" panose="02010800040101010101" pitchFamily="2" charset="-122"/>
              </a:rPr>
              <a:t>       </a:t>
            </a:r>
            <a:r>
              <a:rPr lang="zh-CN" altLang="en-US"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重庆国家应用数学中心</a:t>
            </a:r>
            <a:endParaRPr lang="en-US" altLang="zh-CN"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a:p>
            <a:pPr algn="dist"/>
            <a:r>
              <a:rPr lang="en-US" altLang="zh-CN"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National Center for Applied Mathematics in Chongqing</a:t>
            </a:r>
            <a:endParaRPr lang="zh-CN" altLang="en-US"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p:txBody>
      </p:sp>
      <p:pic>
        <p:nvPicPr>
          <p:cNvPr id="6" name="图片 5">
            <a:extLst>
              <a:ext uri="{FF2B5EF4-FFF2-40B4-BE49-F238E27FC236}">
                <a16:creationId xmlns:a16="http://schemas.microsoft.com/office/drawing/2014/main" id="{A34D0332-0062-46C6-5C10-EC2E0AADEC59}"/>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012452" y="172318"/>
            <a:ext cx="869288" cy="500231"/>
          </a:xfrm>
          <a:prstGeom prst="rect">
            <a:avLst/>
          </a:prstGeom>
        </p:spPr>
      </p:pic>
      <p:sp>
        <p:nvSpPr>
          <p:cNvPr id="5" name="灯片编号占位符 4">
            <a:extLst>
              <a:ext uri="{FF2B5EF4-FFF2-40B4-BE49-F238E27FC236}">
                <a16:creationId xmlns:a16="http://schemas.microsoft.com/office/drawing/2014/main" id="{39328504-81C4-8E90-E68A-55DCF05EDC3C}"/>
              </a:ext>
            </a:extLst>
          </p:cNvPr>
          <p:cNvSpPr>
            <a:spLocks noGrp="1"/>
          </p:cNvSpPr>
          <p:nvPr>
            <p:ph type="sldNum" sz="quarter" idx="12"/>
          </p:nvPr>
        </p:nvSpPr>
        <p:spPr/>
        <p:txBody>
          <a:bodyPr/>
          <a:lstStyle/>
          <a:p>
            <a:fld id="{9A0DB2DC-4C9A-4742-B13C-FB6460FD3503}" type="slidenum">
              <a:rPr lang="zh-CN" altLang="en-US" noProof="1" smtClean="0"/>
              <a:pPr/>
              <a:t>20</a:t>
            </a:fld>
            <a:r>
              <a:rPr lang="en-US" altLang="zh-CN" noProof="1"/>
              <a:t>/52</a:t>
            </a:r>
            <a:endParaRPr lang="zh-CN" altLang="en-US" noProof="1"/>
          </a:p>
        </p:txBody>
      </p:sp>
    </p:spTree>
    <p:custDataLst>
      <p:tags r:id="rId1"/>
    </p:custDataLst>
    <p:extLst>
      <p:ext uri="{BB962C8B-B14F-4D97-AF65-F5344CB8AC3E}">
        <p14:creationId xmlns:p14="http://schemas.microsoft.com/office/powerpoint/2010/main" val="18735876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60083" y="850574"/>
            <a:ext cx="11126709" cy="45719"/>
          </a:xfrm>
          <a:prstGeom prst="rect">
            <a:avLst/>
          </a:prstGeom>
          <a:solidFill>
            <a:schemeClr val="tx1">
              <a:lumMod val="50000"/>
              <a:lumOff val="50000"/>
            </a:schemeClr>
          </a:solidFill>
          <a:ln>
            <a:solidFill>
              <a:schemeClr val="tx1">
                <a:lumMod val="50000"/>
                <a:lumOff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sp>
        <p:nvSpPr>
          <p:cNvPr id="9" name="矩形 8"/>
          <p:cNvSpPr/>
          <p:nvPr/>
        </p:nvSpPr>
        <p:spPr>
          <a:xfrm>
            <a:off x="0" y="6753885"/>
            <a:ext cx="12192000" cy="104115"/>
          </a:xfrm>
          <a:prstGeom prst="rect">
            <a:avLst/>
          </a:prstGeom>
          <a:solidFill>
            <a:schemeClr val="accent2">
              <a:lumMod val="50000"/>
            </a:schemeClr>
          </a:solidFill>
          <a:ln>
            <a:solidFill>
              <a:schemeClr val="accent2">
                <a:lumMod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pic>
        <p:nvPicPr>
          <p:cNvPr id="7" name="图片 6">
            <a:extLst>
              <a:ext uri="{FF2B5EF4-FFF2-40B4-BE49-F238E27FC236}">
                <a16:creationId xmlns:a16="http://schemas.microsoft.com/office/drawing/2014/main" id="{34343F2A-6972-1B8B-3A8E-46A8C3D3227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487396" y="4068295"/>
            <a:ext cx="8311121" cy="2394567"/>
          </a:xfrm>
          <a:prstGeom prst="rect">
            <a:avLst/>
          </a:prstGeom>
        </p:spPr>
      </p:pic>
      <p:pic>
        <p:nvPicPr>
          <p:cNvPr id="13" name="图片 12">
            <a:extLst>
              <a:ext uri="{FF2B5EF4-FFF2-40B4-BE49-F238E27FC236}">
                <a16:creationId xmlns:a16="http://schemas.microsoft.com/office/drawing/2014/main" id="{4CA3CEC8-03DF-3A7B-CD45-91ACE65F011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548062" y="896293"/>
            <a:ext cx="8852035" cy="2980558"/>
          </a:xfrm>
          <a:prstGeom prst="rect">
            <a:avLst/>
          </a:prstGeom>
        </p:spPr>
      </p:pic>
      <p:pic>
        <p:nvPicPr>
          <p:cNvPr id="2" name="图片 1">
            <a:extLst>
              <a:ext uri="{FF2B5EF4-FFF2-40B4-BE49-F238E27FC236}">
                <a16:creationId xmlns:a16="http://schemas.microsoft.com/office/drawing/2014/main" id="{C74AF504-E083-A0A8-24FC-206AF045D4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0083" y="119306"/>
            <a:ext cx="645261" cy="645261"/>
          </a:xfrm>
          <a:prstGeom prst="ellipse">
            <a:avLst/>
          </a:prstGeom>
        </p:spPr>
      </p:pic>
      <p:sp>
        <p:nvSpPr>
          <p:cNvPr id="3" name="文本框 2">
            <a:extLst>
              <a:ext uri="{FF2B5EF4-FFF2-40B4-BE49-F238E27FC236}">
                <a16:creationId xmlns:a16="http://schemas.microsoft.com/office/drawing/2014/main" id="{9A536D4E-73BA-C1F2-3679-79AD37291FD1}"/>
              </a:ext>
            </a:extLst>
          </p:cNvPr>
          <p:cNvSpPr txBox="1"/>
          <p:nvPr/>
        </p:nvSpPr>
        <p:spPr>
          <a:xfrm>
            <a:off x="1988848" y="99267"/>
            <a:ext cx="4037846" cy="646331"/>
          </a:xfrm>
          <a:prstGeom prst="rect">
            <a:avLst/>
          </a:prstGeom>
          <a:noFill/>
        </p:spPr>
        <p:txBody>
          <a:bodyPr wrap="square" rtlCol="0">
            <a:spAutoFit/>
          </a:bodyPr>
          <a:lstStyle/>
          <a:p>
            <a:r>
              <a:rPr lang="zh-CN" altLang="en-US" dirty="0">
                <a:solidFill>
                  <a:srgbClr val="000000"/>
                </a:solidFill>
                <a:latin typeface="华文行楷" panose="02010800040101010101" pitchFamily="2" charset="-122"/>
                <a:ea typeface="华文行楷" panose="02010800040101010101" pitchFamily="2" charset="-122"/>
              </a:rPr>
              <a:t>       </a:t>
            </a:r>
            <a:r>
              <a:rPr lang="zh-CN" altLang="en-US"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重庆国家应用数学中心</a:t>
            </a:r>
            <a:endParaRPr lang="en-US" altLang="zh-CN"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a:p>
            <a:pPr algn="dist"/>
            <a:r>
              <a:rPr lang="en-US" altLang="zh-CN"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National Center for Applied Mathematics in Chongqing</a:t>
            </a:r>
            <a:endParaRPr lang="zh-CN" altLang="en-US"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p:txBody>
      </p:sp>
      <p:pic>
        <p:nvPicPr>
          <p:cNvPr id="6" name="图片 5">
            <a:extLst>
              <a:ext uri="{FF2B5EF4-FFF2-40B4-BE49-F238E27FC236}">
                <a16:creationId xmlns:a16="http://schemas.microsoft.com/office/drawing/2014/main" id="{3BB55915-3638-F90D-A007-4FFDD55713D3}"/>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12452" y="172318"/>
            <a:ext cx="869288" cy="500231"/>
          </a:xfrm>
          <a:prstGeom prst="rect">
            <a:avLst/>
          </a:prstGeom>
        </p:spPr>
      </p:pic>
      <p:sp>
        <p:nvSpPr>
          <p:cNvPr id="5" name="灯片编号占位符 4">
            <a:extLst>
              <a:ext uri="{FF2B5EF4-FFF2-40B4-BE49-F238E27FC236}">
                <a16:creationId xmlns:a16="http://schemas.microsoft.com/office/drawing/2014/main" id="{4135F780-128E-C043-A114-A4D4676648DF}"/>
              </a:ext>
            </a:extLst>
          </p:cNvPr>
          <p:cNvSpPr>
            <a:spLocks noGrp="1"/>
          </p:cNvSpPr>
          <p:nvPr>
            <p:ph type="sldNum" sz="quarter" idx="12"/>
          </p:nvPr>
        </p:nvSpPr>
        <p:spPr/>
        <p:txBody>
          <a:bodyPr/>
          <a:lstStyle/>
          <a:p>
            <a:fld id="{9A0DB2DC-4C9A-4742-B13C-FB6460FD3503}" type="slidenum">
              <a:rPr lang="zh-CN" altLang="en-US" noProof="1" smtClean="0"/>
              <a:pPr/>
              <a:t>21</a:t>
            </a:fld>
            <a:r>
              <a:rPr lang="en-US" altLang="zh-CN" noProof="1"/>
              <a:t>/52</a:t>
            </a:r>
            <a:endParaRPr lang="zh-CN" altLang="en-US" noProof="1"/>
          </a:p>
        </p:txBody>
      </p:sp>
    </p:spTree>
    <p:custDataLst>
      <p:tags r:id="rId1"/>
    </p:custDataLst>
    <p:extLst>
      <p:ext uri="{BB962C8B-B14F-4D97-AF65-F5344CB8AC3E}">
        <p14:creationId xmlns:p14="http://schemas.microsoft.com/office/powerpoint/2010/main" val="33573113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60083" y="850574"/>
            <a:ext cx="11126709" cy="45719"/>
          </a:xfrm>
          <a:prstGeom prst="rect">
            <a:avLst/>
          </a:prstGeom>
          <a:solidFill>
            <a:schemeClr val="tx1">
              <a:lumMod val="50000"/>
              <a:lumOff val="50000"/>
            </a:schemeClr>
          </a:solidFill>
          <a:ln>
            <a:solidFill>
              <a:schemeClr val="tx1">
                <a:lumMod val="50000"/>
                <a:lumOff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sp>
        <p:nvSpPr>
          <p:cNvPr id="9" name="矩形 8"/>
          <p:cNvSpPr/>
          <p:nvPr/>
        </p:nvSpPr>
        <p:spPr>
          <a:xfrm>
            <a:off x="0" y="6753885"/>
            <a:ext cx="12192000" cy="104115"/>
          </a:xfrm>
          <a:prstGeom prst="rect">
            <a:avLst/>
          </a:prstGeom>
          <a:solidFill>
            <a:schemeClr val="accent2">
              <a:lumMod val="50000"/>
            </a:schemeClr>
          </a:solidFill>
          <a:ln>
            <a:solidFill>
              <a:schemeClr val="accent2">
                <a:lumMod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pic>
        <p:nvPicPr>
          <p:cNvPr id="3" name="图片 2">
            <a:extLst>
              <a:ext uri="{FF2B5EF4-FFF2-40B4-BE49-F238E27FC236}">
                <a16:creationId xmlns:a16="http://schemas.microsoft.com/office/drawing/2014/main" id="{14D9BD6D-4228-C0CA-BEE0-3D4DF218180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339234" y="1026147"/>
            <a:ext cx="1583022" cy="4569635"/>
          </a:xfrm>
          <a:prstGeom prst="rect">
            <a:avLst/>
          </a:prstGeom>
        </p:spPr>
      </p:pic>
      <p:pic>
        <p:nvPicPr>
          <p:cNvPr id="7" name="图片 6">
            <a:extLst>
              <a:ext uri="{FF2B5EF4-FFF2-40B4-BE49-F238E27FC236}">
                <a16:creationId xmlns:a16="http://schemas.microsoft.com/office/drawing/2014/main" id="{2D36E9F0-33E0-0017-E5C8-8172BF200666}"/>
              </a:ext>
            </a:extLst>
          </p:cNvPr>
          <p:cNvPicPr>
            <a:picLocks noChangeAspect="1"/>
          </p:cNvPicPr>
          <p:nvPr/>
        </p:nvPicPr>
        <p:blipFill rotWithShape="1">
          <a:blip r:embed="rId4">
            <a:clrChange>
              <a:clrFrom>
                <a:srgbClr val="FFFFFF"/>
              </a:clrFrom>
              <a:clrTo>
                <a:srgbClr val="FFFFFF">
                  <a:alpha val="0"/>
                </a:srgbClr>
              </a:clrTo>
            </a:clrChange>
          </a:blip>
          <a:srcRect l="4185"/>
          <a:stretch/>
        </p:blipFill>
        <p:spPr>
          <a:xfrm>
            <a:off x="8053614" y="1142258"/>
            <a:ext cx="835503" cy="4563946"/>
          </a:xfrm>
          <a:prstGeom prst="rect">
            <a:avLst/>
          </a:prstGeom>
        </p:spPr>
      </p:pic>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05074B64-BC0E-CB99-7F3C-7926ABDE79E6}"/>
                  </a:ext>
                </a:extLst>
              </p:cNvPr>
              <p:cNvSpPr txBox="1"/>
              <p:nvPr/>
            </p:nvSpPr>
            <p:spPr>
              <a:xfrm>
                <a:off x="1211729" y="5684260"/>
                <a:ext cx="5105400" cy="923330"/>
              </a:xfrm>
              <a:prstGeom prst="rect">
                <a:avLst/>
              </a:prstGeom>
              <a:noFill/>
            </p:spPr>
            <p:txBody>
              <a:bodyPr wrap="square">
                <a:spAutoFit/>
              </a:bodyPr>
              <a:lstStyle/>
              <a:p>
                <a:pPr algn="ctr"/>
                <a:r>
                  <a:rPr lang="zh-CN" altLang="en-US" dirty="0"/>
                  <a:t>系统</a:t>
                </a:r>
                <a14:m>
                  <m:oMath xmlns:m="http://schemas.openxmlformats.org/officeDocument/2006/math">
                    <m:r>
                      <a:rPr lang="en-US" altLang="zh-CN" i="1" dirty="0" smtClean="0">
                        <a:latin typeface="Cambria Math" panose="02040503050406030204" pitchFamily="18" charset="0"/>
                      </a:rPr>
                      <m:t>𝐺</m:t>
                    </m:r>
                  </m:oMath>
                </a14:m>
                <a:r>
                  <a:rPr lang="en-US" altLang="zh-CN" dirty="0"/>
                  <a:t>, </a:t>
                </a:r>
                <a14:m>
                  <m:oMath xmlns:m="http://schemas.openxmlformats.org/officeDocument/2006/math">
                    <m:r>
                      <a:rPr lang="en-US" altLang="zh-CN" b="0" i="0" smtClean="0">
                        <a:latin typeface="Cambria Math" panose="02040503050406030204" pitchFamily="18" charset="0"/>
                      </a:rPr>
                      <m:t>  </m:t>
                    </m:r>
                    <m:r>
                      <m:rPr>
                        <m:sty m:val="p"/>
                      </m:rPr>
                      <a:rPr lang="en-US" altLang="zh-CN">
                        <a:latin typeface="Cambria Math" panose="02040503050406030204" pitchFamily="18" charset="0"/>
                      </a:rPr>
                      <m:t>E</m:t>
                    </m:r>
                    <m:r>
                      <a:rPr lang="en-US" altLang="zh-CN" i="1">
                        <a:latin typeface="Cambria Math" panose="02040503050406030204" pitchFamily="18" charset="0"/>
                      </a:rPr>
                      <m:t>=</m:t>
                    </m:r>
                    <m:d>
                      <m:dPr>
                        <m:begChr m:val="{"/>
                        <m:endChr m:val="}"/>
                        <m:ctrlPr>
                          <a:rPr lang="en-US" altLang="zh-CN" i="1">
                            <a:latin typeface="Cambria Math" panose="02040503050406030204" pitchFamily="18" charset="0"/>
                          </a:rPr>
                        </m:ctrlPr>
                      </m:dPr>
                      <m:e>
                        <m:r>
                          <a:rPr lang="en-US" altLang="zh-CN" i="1">
                            <a:latin typeface="Cambria Math" panose="02040503050406030204" pitchFamily="18" charset="0"/>
                          </a:rPr>
                          <m:t>𝑎</m:t>
                        </m:r>
                        <m:r>
                          <a:rPr lang="en-US" altLang="zh-CN" i="1" smtClean="0">
                            <a:latin typeface="Cambria Math" panose="02040503050406030204" pitchFamily="18" charset="0"/>
                          </a:rPr>
                          <m:t>,</m:t>
                        </m:r>
                        <m:r>
                          <a:rPr lang="en-US" altLang="zh-CN" i="1">
                            <a:latin typeface="Cambria Math" panose="02040503050406030204" pitchFamily="18" charset="0"/>
                          </a:rPr>
                          <m:t>𝑏</m:t>
                        </m:r>
                        <m:r>
                          <a:rPr lang="en-US" altLang="zh-CN" i="1" smtClean="0">
                            <a:latin typeface="Cambria Math" panose="02040503050406030204" pitchFamily="18" charset="0"/>
                          </a:rPr>
                          <m:t>,</m:t>
                        </m:r>
                        <m:r>
                          <a:rPr lang="en-US" altLang="zh-CN" i="1">
                            <a:latin typeface="Cambria Math" panose="02040503050406030204" pitchFamily="18" charset="0"/>
                          </a:rPr>
                          <m:t>𝑢</m:t>
                        </m:r>
                      </m:e>
                    </m:d>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m:rPr>
                            <m:sty m:val="p"/>
                          </m:rPr>
                          <a:rPr lang="en-US" altLang="zh-CN" smtClean="0">
                            <a:latin typeface="Cambria Math" panose="02040503050406030204" pitchFamily="18" charset="0"/>
                          </a:rPr>
                          <m:t>E</m:t>
                        </m:r>
                      </m:e>
                      <m:sub>
                        <m:r>
                          <a:rPr lang="en-US" altLang="zh-CN" b="0" i="1" smtClean="0">
                            <a:latin typeface="Cambria Math" panose="02040503050406030204" pitchFamily="18" charset="0"/>
                          </a:rPr>
                          <m:t>𝑜</m:t>
                        </m:r>
                      </m:sub>
                    </m:sSub>
                    <m:r>
                      <a:rPr lang="en-US" altLang="zh-CN" i="1">
                        <a:latin typeface="Cambria Math" panose="02040503050406030204" pitchFamily="18" charset="0"/>
                      </a:rPr>
                      <m:t>=</m:t>
                    </m:r>
                    <m:d>
                      <m:dPr>
                        <m:begChr m:val="{"/>
                        <m:endChr m:val="}"/>
                        <m:ctrlPr>
                          <a:rPr lang="en-US" altLang="zh-CN" i="1">
                            <a:latin typeface="Cambria Math" panose="02040503050406030204" pitchFamily="18" charset="0"/>
                          </a:rPr>
                        </m:ctrlPr>
                      </m:dPr>
                      <m:e>
                        <m:r>
                          <a:rPr lang="en-US" altLang="zh-CN" i="1">
                            <a:latin typeface="Cambria Math" panose="02040503050406030204" pitchFamily="18" charset="0"/>
                          </a:rPr>
                          <m:t>𝑎</m:t>
                        </m:r>
                        <m:r>
                          <a:rPr lang="en-US" altLang="zh-CN" i="1" smtClean="0">
                            <a:latin typeface="Cambria Math" panose="02040503050406030204" pitchFamily="18" charset="0"/>
                          </a:rPr>
                          <m:t>,</m:t>
                        </m:r>
                        <m:r>
                          <a:rPr lang="en-US" altLang="zh-CN" i="1">
                            <a:latin typeface="Cambria Math" panose="02040503050406030204" pitchFamily="18" charset="0"/>
                          </a:rPr>
                          <m:t>𝑏</m:t>
                        </m:r>
                      </m:e>
                    </m:d>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0" smtClean="0">
                            <a:latin typeface="Cambria Math" panose="02040503050406030204" pitchFamily="18" charset="0"/>
                          </a:rPr>
                          <m:t> </m:t>
                        </m:r>
                        <m:r>
                          <m:rPr>
                            <m:sty m:val="p"/>
                          </m:rPr>
                          <a:rPr lang="en-US" altLang="zh-CN" b="0" i="0" smtClean="0">
                            <a:latin typeface="Cambria Math" panose="02040503050406030204" pitchFamily="18" charset="0"/>
                          </a:rPr>
                          <m:t>X</m:t>
                        </m:r>
                      </m:e>
                      <m:sub>
                        <m:r>
                          <m:rPr>
                            <m:sty m:val="p"/>
                          </m:rPr>
                          <a:rPr lang="en-US" altLang="zh-CN" b="0" i="0" smtClean="0">
                            <a:latin typeface="Cambria Math" panose="02040503050406030204" pitchFamily="18" charset="0"/>
                          </a:rPr>
                          <m:t>S</m:t>
                        </m:r>
                      </m:sub>
                    </m:sSub>
                    <m:r>
                      <a:rPr lang="en-US" altLang="zh-CN" b="0" i="0" smtClean="0">
                        <a:latin typeface="Cambria Math" panose="02040503050406030204" pitchFamily="18" charset="0"/>
                      </a:rPr>
                      <m:t>=</m:t>
                    </m:r>
                    <m:d>
                      <m:dPr>
                        <m:begChr m:val="{"/>
                        <m:endChr m:val="}"/>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2,7</m:t>
                        </m:r>
                      </m:e>
                    </m:d>
                    <m:r>
                      <a:rPr lang="zh-CN" altLang="en-US" i="1">
                        <a:latin typeface="Cambria Math" panose="02040503050406030204" pitchFamily="18" charset="0"/>
                      </a:rPr>
                      <m:t>。</m:t>
                    </m:r>
                  </m:oMath>
                </a14:m>
                <a:endParaRPr lang="en-US" altLang="zh-CN" dirty="0"/>
              </a:p>
              <a:p>
                <a:pPr algn="ctr"/>
                <a:r>
                  <a:rPr lang="zh-CN" altLang="en-US" dirty="0"/>
                  <a:t>此系统是不是</a:t>
                </a:r>
                <a:r>
                  <a:rPr lang="en-US" altLang="zh-CN" dirty="0"/>
                  <a:t>K=2</a:t>
                </a:r>
                <a:r>
                  <a:rPr lang="zh-CN" altLang="en-US" dirty="0"/>
                  <a:t>步不透明的的</a:t>
                </a:r>
                <a:r>
                  <a:rPr lang="en-US" altLang="zh-CN" dirty="0"/>
                  <a:t>, </a:t>
                </a:r>
              </a:p>
              <a:p>
                <a:pPr algn="ctr"/>
                <a:r>
                  <a:rPr lang="zh-CN" altLang="en-US" dirty="0"/>
                  <a:t>但不是强</a:t>
                </a:r>
                <a:r>
                  <a:rPr lang="en-US" altLang="zh-CN" dirty="0"/>
                  <a:t>K=1</a:t>
                </a:r>
                <a:r>
                  <a:rPr lang="zh-CN" altLang="en-US" dirty="0"/>
                  <a:t>步不透明的。</a:t>
                </a:r>
              </a:p>
            </p:txBody>
          </p:sp>
        </mc:Choice>
        <mc:Fallback xmlns="">
          <p:sp>
            <p:nvSpPr>
              <p:cNvPr id="11" name="文本框 10">
                <a:extLst>
                  <a:ext uri="{FF2B5EF4-FFF2-40B4-BE49-F238E27FC236}">
                    <a16:creationId xmlns:a16="http://schemas.microsoft.com/office/drawing/2014/main" id="{05074B64-BC0E-CB99-7F3C-7926ABDE79E6}"/>
                  </a:ext>
                </a:extLst>
              </p:cNvPr>
              <p:cNvSpPr txBox="1">
                <a:spLocks noRot="1" noChangeAspect="1" noMove="1" noResize="1" noEditPoints="1" noAdjustHandles="1" noChangeArrowheads="1" noChangeShapeType="1" noTextEdit="1"/>
              </p:cNvSpPr>
              <p:nvPr/>
            </p:nvSpPr>
            <p:spPr>
              <a:xfrm>
                <a:off x="1211729" y="5684260"/>
                <a:ext cx="5105400" cy="923330"/>
              </a:xfrm>
              <a:prstGeom prst="rect">
                <a:avLst/>
              </a:prstGeom>
              <a:blipFill>
                <a:blip r:embed="rId6"/>
                <a:stretch>
                  <a:fillRect t="-5263" b="-9868"/>
                </a:stretch>
              </a:blipFill>
            </p:spPr>
            <p:txBody>
              <a:bodyPr/>
              <a:lstStyle/>
              <a:p>
                <a:r>
                  <a:rPr lang="zh-CN" altLang="en-US">
                    <a:noFill/>
                  </a:rPr>
                  <a:t> </a:t>
                </a:r>
              </a:p>
            </p:txBody>
          </p:sp>
        </mc:Fallback>
      </mc:AlternateContent>
      <p:sp>
        <p:nvSpPr>
          <p:cNvPr id="13" name="文本框 12">
            <a:extLst>
              <a:ext uri="{FF2B5EF4-FFF2-40B4-BE49-F238E27FC236}">
                <a16:creationId xmlns:a16="http://schemas.microsoft.com/office/drawing/2014/main" id="{072AC4DE-1CA5-8813-EEBC-CD918DFFD5D8}"/>
              </a:ext>
            </a:extLst>
          </p:cNvPr>
          <p:cNvSpPr txBox="1"/>
          <p:nvPr/>
        </p:nvSpPr>
        <p:spPr>
          <a:xfrm>
            <a:off x="7672294" y="5908555"/>
            <a:ext cx="1734671" cy="369332"/>
          </a:xfrm>
          <a:prstGeom prst="rect">
            <a:avLst/>
          </a:prstGeom>
          <a:noFill/>
        </p:spPr>
        <p:txBody>
          <a:bodyPr wrap="square">
            <a:spAutoFit/>
          </a:bodyPr>
          <a:lstStyle/>
          <a:p>
            <a:r>
              <a:rPr lang="zh-CN" altLang="en-US" dirty="0"/>
              <a:t>观测器</a:t>
            </a:r>
            <a:r>
              <a:rPr lang="en-US" altLang="zh-CN" dirty="0" err="1"/>
              <a:t>Obs</a:t>
            </a:r>
            <a:r>
              <a:rPr lang="en-US" altLang="zh-CN" dirty="0"/>
              <a:t>(G)</a:t>
            </a:r>
            <a:endParaRPr lang="zh-CN" altLang="en-US" dirty="0"/>
          </a:p>
        </p:txBody>
      </p:sp>
      <p:sp>
        <p:nvSpPr>
          <p:cNvPr id="16" name="箭头: 右 15">
            <a:extLst>
              <a:ext uri="{FF2B5EF4-FFF2-40B4-BE49-F238E27FC236}">
                <a16:creationId xmlns:a16="http://schemas.microsoft.com/office/drawing/2014/main" id="{D6F86F8A-1219-3DFB-7527-9E83D6C3BA6F}"/>
              </a:ext>
            </a:extLst>
          </p:cNvPr>
          <p:cNvSpPr/>
          <p:nvPr/>
        </p:nvSpPr>
        <p:spPr>
          <a:xfrm>
            <a:off x="6045629" y="3310965"/>
            <a:ext cx="956236" cy="422835"/>
          </a:xfrm>
          <a:prstGeom prst="rightArrow">
            <a:avLst/>
          </a:prstGeom>
          <a:gradFill flip="none"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path path="circle">
              <a:fillToRect l="50000" t="50000" r="50000" b="50000"/>
            </a:path>
            <a:tileRect/>
          </a:gradFill>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sp>
        <p:nvSpPr>
          <p:cNvPr id="17" name="文本框 16">
            <a:extLst>
              <a:ext uri="{FF2B5EF4-FFF2-40B4-BE49-F238E27FC236}">
                <a16:creationId xmlns:a16="http://schemas.microsoft.com/office/drawing/2014/main" id="{21F55DCB-3AAB-BF40-3CD5-A2B3C237BA58}"/>
              </a:ext>
            </a:extLst>
          </p:cNvPr>
          <p:cNvSpPr txBox="1"/>
          <p:nvPr/>
        </p:nvSpPr>
        <p:spPr>
          <a:xfrm>
            <a:off x="6296641" y="2983902"/>
            <a:ext cx="292847" cy="369332"/>
          </a:xfrm>
          <a:prstGeom prst="rect">
            <a:avLst/>
          </a:prstGeom>
          <a:noFill/>
        </p:spPr>
        <p:txBody>
          <a:bodyPr wrap="square" rtlCol="0">
            <a:spAutoFit/>
          </a:bodyPr>
          <a:lstStyle/>
          <a:p>
            <a:r>
              <a:rPr lang="en-US" altLang="zh-CN" dirty="0"/>
              <a:t>P</a:t>
            </a:r>
            <a:endParaRPr lang="zh-CN" altLang="en-US" dirty="0"/>
          </a:p>
        </p:txBody>
      </p:sp>
      <p:pic>
        <p:nvPicPr>
          <p:cNvPr id="2" name="图片 1">
            <a:extLst>
              <a:ext uri="{FF2B5EF4-FFF2-40B4-BE49-F238E27FC236}">
                <a16:creationId xmlns:a16="http://schemas.microsoft.com/office/drawing/2014/main" id="{12B8DD5A-A620-AED5-98B2-40754BB193E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0083" y="119306"/>
            <a:ext cx="645261" cy="645261"/>
          </a:xfrm>
          <a:prstGeom prst="ellipse">
            <a:avLst/>
          </a:prstGeom>
        </p:spPr>
      </p:pic>
      <p:sp>
        <p:nvSpPr>
          <p:cNvPr id="6" name="文本框 5">
            <a:extLst>
              <a:ext uri="{FF2B5EF4-FFF2-40B4-BE49-F238E27FC236}">
                <a16:creationId xmlns:a16="http://schemas.microsoft.com/office/drawing/2014/main" id="{90996902-0E3D-273C-918B-61E557D22346}"/>
              </a:ext>
            </a:extLst>
          </p:cNvPr>
          <p:cNvSpPr txBox="1"/>
          <p:nvPr/>
        </p:nvSpPr>
        <p:spPr>
          <a:xfrm>
            <a:off x="1988848" y="99267"/>
            <a:ext cx="4037846" cy="646331"/>
          </a:xfrm>
          <a:prstGeom prst="rect">
            <a:avLst/>
          </a:prstGeom>
          <a:noFill/>
        </p:spPr>
        <p:txBody>
          <a:bodyPr wrap="square" rtlCol="0">
            <a:spAutoFit/>
          </a:bodyPr>
          <a:lstStyle/>
          <a:p>
            <a:r>
              <a:rPr lang="zh-CN" altLang="en-US" dirty="0">
                <a:solidFill>
                  <a:srgbClr val="000000"/>
                </a:solidFill>
                <a:latin typeface="华文行楷" panose="02010800040101010101" pitchFamily="2" charset="-122"/>
                <a:ea typeface="华文行楷" panose="02010800040101010101" pitchFamily="2" charset="-122"/>
              </a:rPr>
              <a:t>       </a:t>
            </a:r>
            <a:r>
              <a:rPr lang="zh-CN" altLang="en-US"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重庆国家应用数学中心</a:t>
            </a:r>
            <a:endParaRPr lang="en-US" altLang="zh-CN"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a:p>
            <a:pPr algn="dist"/>
            <a:r>
              <a:rPr lang="en-US" altLang="zh-CN"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National Center for Applied Mathematics in Chongqing</a:t>
            </a:r>
            <a:endParaRPr lang="zh-CN" altLang="en-US"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p:txBody>
      </p:sp>
      <p:pic>
        <p:nvPicPr>
          <p:cNvPr id="10" name="图片 9">
            <a:extLst>
              <a:ext uri="{FF2B5EF4-FFF2-40B4-BE49-F238E27FC236}">
                <a16:creationId xmlns:a16="http://schemas.microsoft.com/office/drawing/2014/main" id="{1C5DB150-C411-4ED9-4AB1-87B169A0E6C3}"/>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012452" y="172318"/>
            <a:ext cx="869288" cy="500231"/>
          </a:xfrm>
          <a:prstGeom prst="rect">
            <a:avLst/>
          </a:prstGeom>
        </p:spPr>
      </p:pic>
      <p:sp>
        <p:nvSpPr>
          <p:cNvPr id="5" name="灯片编号占位符 4">
            <a:extLst>
              <a:ext uri="{FF2B5EF4-FFF2-40B4-BE49-F238E27FC236}">
                <a16:creationId xmlns:a16="http://schemas.microsoft.com/office/drawing/2014/main" id="{FE4FE844-7632-0A9B-9A94-E430EECE6D99}"/>
              </a:ext>
            </a:extLst>
          </p:cNvPr>
          <p:cNvSpPr>
            <a:spLocks noGrp="1"/>
          </p:cNvSpPr>
          <p:nvPr>
            <p:ph type="sldNum" sz="quarter" idx="12"/>
          </p:nvPr>
        </p:nvSpPr>
        <p:spPr/>
        <p:txBody>
          <a:bodyPr/>
          <a:lstStyle/>
          <a:p>
            <a:fld id="{9A0DB2DC-4C9A-4742-B13C-FB6460FD3503}" type="slidenum">
              <a:rPr lang="zh-CN" altLang="en-US" noProof="1" smtClean="0"/>
              <a:pPr/>
              <a:t>22</a:t>
            </a:fld>
            <a:r>
              <a:rPr lang="en-US" altLang="zh-CN" noProof="1"/>
              <a:t>/52</a:t>
            </a:r>
            <a:endParaRPr lang="zh-CN" altLang="en-US" noProof="1"/>
          </a:p>
        </p:txBody>
      </p:sp>
    </p:spTree>
    <p:custDataLst>
      <p:tags r:id="rId1"/>
    </p:custDataLst>
    <p:extLst>
      <p:ext uri="{BB962C8B-B14F-4D97-AF65-F5344CB8AC3E}">
        <p14:creationId xmlns:p14="http://schemas.microsoft.com/office/powerpoint/2010/main" val="34868342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60083" y="850574"/>
            <a:ext cx="11126709" cy="45719"/>
          </a:xfrm>
          <a:prstGeom prst="rect">
            <a:avLst/>
          </a:prstGeom>
          <a:solidFill>
            <a:schemeClr val="tx1">
              <a:lumMod val="50000"/>
              <a:lumOff val="50000"/>
            </a:schemeClr>
          </a:solidFill>
          <a:ln>
            <a:solidFill>
              <a:schemeClr val="tx1">
                <a:lumMod val="50000"/>
                <a:lumOff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sp>
        <p:nvSpPr>
          <p:cNvPr id="9" name="矩形 8"/>
          <p:cNvSpPr/>
          <p:nvPr/>
        </p:nvSpPr>
        <p:spPr>
          <a:xfrm>
            <a:off x="0" y="6753885"/>
            <a:ext cx="12192000" cy="104115"/>
          </a:xfrm>
          <a:prstGeom prst="rect">
            <a:avLst/>
          </a:prstGeom>
          <a:solidFill>
            <a:schemeClr val="accent2">
              <a:lumMod val="50000"/>
            </a:schemeClr>
          </a:solidFill>
          <a:ln>
            <a:solidFill>
              <a:schemeClr val="accent2">
                <a:lumMod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pic>
        <p:nvPicPr>
          <p:cNvPr id="10" name="图片 9">
            <a:extLst>
              <a:ext uri="{FF2B5EF4-FFF2-40B4-BE49-F238E27FC236}">
                <a16:creationId xmlns:a16="http://schemas.microsoft.com/office/drawing/2014/main" id="{C3E668F3-9AD9-C22A-A1B8-BEC78A60CBB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789270" y="4140444"/>
            <a:ext cx="8965589" cy="2087038"/>
          </a:xfrm>
          <a:prstGeom prst="rect">
            <a:avLst/>
          </a:prstGeom>
        </p:spPr>
      </p:pic>
      <p:pic>
        <p:nvPicPr>
          <p:cNvPr id="12" name="图片 11">
            <a:extLst>
              <a:ext uri="{FF2B5EF4-FFF2-40B4-BE49-F238E27FC236}">
                <a16:creationId xmlns:a16="http://schemas.microsoft.com/office/drawing/2014/main" id="{01AE2876-A2E4-F2F2-9981-C2A0C7405CE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789270" y="1035167"/>
            <a:ext cx="9045588" cy="2974621"/>
          </a:xfrm>
          <a:prstGeom prst="rect">
            <a:avLst/>
          </a:prstGeom>
        </p:spPr>
      </p:pic>
      <p:pic>
        <p:nvPicPr>
          <p:cNvPr id="2" name="图片 1">
            <a:extLst>
              <a:ext uri="{FF2B5EF4-FFF2-40B4-BE49-F238E27FC236}">
                <a16:creationId xmlns:a16="http://schemas.microsoft.com/office/drawing/2014/main" id="{E7FBCA70-D69E-C46D-6776-CC3AE8BEA2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0083" y="119306"/>
            <a:ext cx="645261" cy="645261"/>
          </a:xfrm>
          <a:prstGeom prst="ellipse">
            <a:avLst/>
          </a:prstGeom>
        </p:spPr>
      </p:pic>
      <p:sp>
        <p:nvSpPr>
          <p:cNvPr id="3" name="文本框 2">
            <a:extLst>
              <a:ext uri="{FF2B5EF4-FFF2-40B4-BE49-F238E27FC236}">
                <a16:creationId xmlns:a16="http://schemas.microsoft.com/office/drawing/2014/main" id="{468FBB3E-D059-1461-3640-ADB11DD074AA}"/>
              </a:ext>
            </a:extLst>
          </p:cNvPr>
          <p:cNvSpPr txBox="1"/>
          <p:nvPr/>
        </p:nvSpPr>
        <p:spPr>
          <a:xfrm>
            <a:off x="1988848" y="99267"/>
            <a:ext cx="4037846" cy="646331"/>
          </a:xfrm>
          <a:prstGeom prst="rect">
            <a:avLst/>
          </a:prstGeom>
          <a:noFill/>
        </p:spPr>
        <p:txBody>
          <a:bodyPr wrap="square" rtlCol="0">
            <a:spAutoFit/>
          </a:bodyPr>
          <a:lstStyle/>
          <a:p>
            <a:r>
              <a:rPr lang="zh-CN" altLang="en-US" dirty="0">
                <a:solidFill>
                  <a:srgbClr val="000000"/>
                </a:solidFill>
                <a:latin typeface="华文行楷" panose="02010800040101010101" pitchFamily="2" charset="-122"/>
                <a:ea typeface="华文行楷" panose="02010800040101010101" pitchFamily="2" charset="-122"/>
              </a:rPr>
              <a:t>       </a:t>
            </a:r>
            <a:r>
              <a:rPr lang="zh-CN" altLang="en-US"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重庆国家应用数学中心</a:t>
            </a:r>
            <a:endParaRPr lang="en-US" altLang="zh-CN"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a:p>
            <a:pPr algn="dist"/>
            <a:r>
              <a:rPr lang="en-US" altLang="zh-CN"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National Center for Applied Mathematics in Chongqing</a:t>
            </a:r>
            <a:endParaRPr lang="zh-CN" altLang="en-US"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p:txBody>
      </p:sp>
      <p:pic>
        <p:nvPicPr>
          <p:cNvPr id="6" name="图片 5">
            <a:extLst>
              <a:ext uri="{FF2B5EF4-FFF2-40B4-BE49-F238E27FC236}">
                <a16:creationId xmlns:a16="http://schemas.microsoft.com/office/drawing/2014/main" id="{38FF478E-890B-920A-6AE2-D2C7D2736FCB}"/>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12452" y="172318"/>
            <a:ext cx="869288" cy="500231"/>
          </a:xfrm>
          <a:prstGeom prst="rect">
            <a:avLst/>
          </a:prstGeom>
        </p:spPr>
      </p:pic>
      <p:sp>
        <p:nvSpPr>
          <p:cNvPr id="5" name="灯片编号占位符 4">
            <a:extLst>
              <a:ext uri="{FF2B5EF4-FFF2-40B4-BE49-F238E27FC236}">
                <a16:creationId xmlns:a16="http://schemas.microsoft.com/office/drawing/2014/main" id="{2AB42E0B-FF78-1B93-F26F-383782245257}"/>
              </a:ext>
            </a:extLst>
          </p:cNvPr>
          <p:cNvSpPr>
            <a:spLocks noGrp="1"/>
          </p:cNvSpPr>
          <p:nvPr>
            <p:ph type="sldNum" sz="quarter" idx="12"/>
          </p:nvPr>
        </p:nvSpPr>
        <p:spPr/>
        <p:txBody>
          <a:bodyPr/>
          <a:lstStyle/>
          <a:p>
            <a:fld id="{9A0DB2DC-4C9A-4742-B13C-FB6460FD3503}" type="slidenum">
              <a:rPr lang="zh-CN" altLang="en-US" noProof="1" smtClean="0"/>
              <a:pPr/>
              <a:t>23</a:t>
            </a:fld>
            <a:r>
              <a:rPr lang="en-US" altLang="zh-CN" noProof="1"/>
              <a:t>/52</a:t>
            </a:r>
            <a:endParaRPr lang="zh-CN" altLang="en-US" noProof="1"/>
          </a:p>
        </p:txBody>
      </p:sp>
    </p:spTree>
    <p:custDataLst>
      <p:tags r:id="rId1"/>
    </p:custDataLst>
    <p:extLst>
      <p:ext uri="{BB962C8B-B14F-4D97-AF65-F5344CB8AC3E}">
        <p14:creationId xmlns:p14="http://schemas.microsoft.com/office/powerpoint/2010/main" val="36261153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60083" y="850574"/>
            <a:ext cx="11126709" cy="45719"/>
          </a:xfrm>
          <a:prstGeom prst="rect">
            <a:avLst/>
          </a:prstGeom>
          <a:solidFill>
            <a:schemeClr val="tx1">
              <a:lumMod val="50000"/>
              <a:lumOff val="50000"/>
            </a:schemeClr>
          </a:solidFill>
          <a:ln>
            <a:solidFill>
              <a:schemeClr val="tx1">
                <a:lumMod val="50000"/>
                <a:lumOff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sp>
        <p:nvSpPr>
          <p:cNvPr id="9" name="矩形 8"/>
          <p:cNvSpPr/>
          <p:nvPr/>
        </p:nvSpPr>
        <p:spPr>
          <a:xfrm>
            <a:off x="0" y="6753885"/>
            <a:ext cx="12192000" cy="104115"/>
          </a:xfrm>
          <a:prstGeom prst="rect">
            <a:avLst/>
          </a:prstGeom>
          <a:solidFill>
            <a:schemeClr val="accent2">
              <a:lumMod val="50000"/>
            </a:schemeClr>
          </a:solidFill>
          <a:ln>
            <a:solidFill>
              <a:schemeClr val="accent2">
                <a:lumMod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pic>
        <p:nvPicPr>
          <p:cNvPr id="3" name="图片 2">
            <a:extLst>
              <a:ext uri="{FF2B5EF4-FFF2-40B4-BE49-F238E27FC236}">
                <a16:creationId xmlns:a16="http://schemas.microsoft.com/office/drawing/2014/main" id="{D1C9E48D-4439-D60D-A3D0-2E0219D09CC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082973" y="3710072"/>
            <a:ext cx="7036964" cy="2101347"/>
          </a:xfrm>
          <a:prstGeom prst="rect">
            <a:avLst/>
          </a:prstGeom>
        </p:spPr>
      </p:pic>
      <p:pic>
        <p:nvPicPr>
          <p:cNvPr id="11" name="图片 10">
            <a:extLst>
              <a:ext uri="{FF2B5EF4-FFF2-40B4-BE49-F238E27FC236}">
                <a16:creationId xmlns:a16="http://schemas.microsoft.com/office/drawing/2014/main" id="{341F60D5-986C-AB22-7503-AE67EA41282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818194" y="1046581"/>
            <a:ext cx="8290833" cy="2702459"/>
          </a:xfrm>
          <a:prstGeom prst="rect">
            <a:avLst/>
          </a:prstGeom>
        </p:spPr>
      </p:pic>
      <p:sp>
        <p:nvSpPr>
          <p:cNvPr id="2" name="文本框 1">
            <a:extLst>
              <a:ext uri="{FF2B5EF4-FFF2-40B4-BE49-F238E27FC236}">
                <a16:creationId xmlns:a16="http://schemas.microsoft.com/office/drawing/2014/main" id="{4154F03A-2C9C-7450-E329-7F218EB91AE5}"/>
              </a:ext>
            </a:extLst>
          </p:cNvPr>
          <p:cNvSpPr txBox="1"/>
          <p:nvPr/>
        </p:nvSpPr>
        <p:spPr>
          <a:xfrm>
            <a:off x="528988" y="6004195"/>
            <a:ext cx="10953750" cy="584775"/>
          </a:xfrm>
          <a:prstGeom prst="rect">
            <a:avLst/>
          </a:prstGeom>
          <a:noFill/>
        </p:spPr>
        <p:txBody>
          <a:bodyPr wrap="square">
            <a:spAutoFit/>
          </a:bodyPr>
          <a:lstStyle/>
          <a:p>
            <a:pPr algn="l"/>
            <a:r>
              <a:rPr lang="en-US" altLang="zh-CN" sz="1600" b="0" i="0" u="none" strike="noStrike" baseline="0" dirty="0">
                <a:latin typeface="Times New Roman" panose="02020603050405020304" pitchFamily="18" charset="0"/>
                <a:cs typeface="Times New Roman" panose="02020603050405020304" pitchFamily="18" charset="0"/>
              </a:rPr>
              <a:t>Ma Z., Yin X. and Li Z. Verification and enforcement of strong infinite- and k-step opacity using state recognizers, </a:t>
            </a:r>
            <a:r>
              <a:rPr lang="en-US" altLang="zh-CN" sz="1600" b="0" i="1" u="none" strike="noStrike" baseline="0" dirty="0">
                <a:latin typeface="Times New Roman" panose="02020603050405020304" pitchFamily="18" charset="0"/>
                <a:cs typeface="Times New Roman" panose="02020603050405020304" pitchFamily="18" charset="0"/>
              </a:rPr>
              <a:t>Automatica</a:t>
            </a:r>
            <a:r>
              <a:rPr lang="en-US" altLang="zh-CN" sz="1600" b="0" i="0" u="none" strike="noStrike" baseline="0" dirty="0">
                <a:latin typeface="Times New Roman" panose="02020603050405020304" pitchFamily="18" charset="0"/>
                <a:cs typeface="Times New Roman" panose="02020603050405020304" pitchFamily="18" charset="0"/>
              </a:rPr>
              <a:t>, </a:t>
            </a:r>
            <a:r>
              <a:rPr lang="nl-NL" altLang="zh-CN" sz="1600" b="0" i="0" u="none" strike="noStrike" baseline="0" dirty="0">
                <a:latin typeface="Times New Roman" panose="02020603050405020304" pitchFamily="18" charset="0"/>
                <a:cs typeface="Times New Roman" panose="02020603050405020304" pitchFamily="18" charset="0"/>
              </a:rPr>
              <a:t>vol. 133, p. 109838, 2021.</a:t>
            </a:r>
            <a:endParaRPr lang="zh-CN" altLang="en-US" sz="1600" dirty="0">
              <a:latin typeface="Times New Roman" panose="02020603050405020304" pitchFamily="18" charset="0"/>
              <a:cs typeface="Times New Roman" panose="02020603050405020304" pitchFamily="18" charset="0"/>
            </a:endParaRPr>
          </a:p>
        </p:txBody>
      </p:sp>
      <p:pic>
        <p:nvPicPr>
          <p:cNvPr id="6" name="图片 5">
            <a:extLst>
              <a:ext uri="{FF2B5EF4-FFF2-40B4-BE49-F238E27FC236}">
                <a16:creationId xmlns:a16="http://schemas.microsoft.com/office/drawing/2014/main" id="{B598D580-C928-893B-8134-EAFB566833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0083" y="119306"/>
            <a:ext cx="645261" cy="645261"/>
          </a:xfrm>
          <a:prstGeom prst="ellipse">
            <a:avLst/>
          </a:prstGeom>
        </p:spPr>
      </p:pic>
      <p:sp>
        <p:nvSpPr>
          <p:cNvPr id="7" name="文本框 6">
            <a:extLst>
              <a:ext uri="{FF2B5EF4-FFF2-40B4-BE49-F238E27FC236}">
                <a16:creationId xmlns:a16="http://schemas.microsoft.com/office/drawing/2014/main" id="{3E8FF4D6-072A-2644-67AC-8EEF531EAE6D}"/>
              </a:ext>
            </a:extLst>
          </p:cNvPr>
          <p:cNvSpPr txBox="1"/>
          <p:nvPr/>
        </p:nvSpPr>
        <p:spPr>
          <a:xfrm>
            <a:off x="1988848" y="99267"/>
            <a:ext cx="4037846" cy="646331"/>
          </a:xfrm>
          <a:prstGeom prst="rect">
            <a:avLst/>
          </a:prstGeom>
          <a:noFill/>
        </p:spPr>
        <p:txBody>
          <a:bodyPr wrap="square" rtlCol="0">
            <a:spAutoFit/>
          </a:bodyPr>
          <a:lstStyle/>
          <a:p>
            <a:r>
              <a:rPr lang="zh-CN" altLang="en-US" dirty="0">
                <a:solidFill>
                  <a:srgbClr val="000000"/>
                </a:solidFill>
                <a:latin typeface="华文行楷" panose="02010800040101010101" pitchFamily="2" charset="-122"/>
                <a:ea typeface="华文行楷" panose="02010800040101010101" pitchFamily="2" charset="-122"/>
              </a:rPr>
              <a:t>       </a:t>
            </a:r>
            <a:r>
              <a:rPr lang="zh-CN" altLang="en-US"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重庆国家应用数学中心</a:t>
            </a:r>
            <a:endParaRPr lang="en-US" altLang="zh-CN"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a:p>
            <a:pPr algn="dist"/>
            <a:r>
              <a:rPr lang="en-US" altLang="zh-CN"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National Center for Applied Mathematics in Chongqing</a:t>
            </a:r>
            <a:endParaRPr lang="zh-CN" altLang="en-US"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p:txBody>
      </p:sp>
      <p:pic>
        <p:nvPicPr>
          <p:cNvPr id="10" name="图片 9">
            <a:extLst>
              <a:ext uri="{FF2B5EF4-FFF2-40B4-BE49-F238E27FC236}">
                <a16:creationId xmlns:a16="http://schemas.microsoft.com/office/drawing/2014/main" id="{38E25573-B6EC-DFC4-9943-F59153AF2495}"/>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12452" y="172318"/>
            <a:ext cx="869288" cy="500231"/>
          </a:xfrm>
          <a:prstGeom prst="rect">
            <a:avLst/>
          </a:prstGeom>
        </p:spPr>
      </p:pic>
      <p:sp>
        <p:nvSpPr>
          <p:cNvPr id="5" name="灯片编号占位符 4">
            <a:extLst>
              <a:ext uri="{FF2B5EF4-FFF2-40B4-BE49-F238E27FC236}">
                <a16:creationId xmlns:a16="http://schemas.microsoft.com/office/drawing/2014/main" id="{9B1BFC96-34D7-AC2B-C872-1AA2C4D75A39}"/>
              </a:ext>
            </a:extLst>
          </p:cNvPr>
          <p:cNvSpPr>
            <a:spLocks noGrp="1"/>
          </p:cNvSpPr>
          <p:nvPr>
            <p:ph type="sldNum" sz="quarter" idx="12"/>
          </p:nvPr>
        </p:nvSpPr>
        <p:spPr/>
        <p:txBody>
          <a:bodyPr/>
          <a:lstStyle/>
          <a:p>
            <a:fld id="{9A0DB2DC-4C9A-4742-B13C-FB6460FD3503}" type="slidenum">
              <a:rPr lang="zh-CN" altLang="en-US" noProof="1" smtClean="0"/>
              <a:pPr/>
              <a:t>24</a:t>
            </a:fld>
            <a:r>
              <a:rPr lang="en-US" altLang="zh-CN" noProof="1"/>
              <a:t>/52</a:t>
            </a:r>
            <a:endParaRPr lang="zh-CN" altLang="en-US" noProof="1"/>
          </a:p>
        </p:txBody>
      </p:sp>
    </p:spTree>
    <p:custDataLst>
      <p:tags r:id="rId1"/>
    </p:custDataLst>
    <p:extLst>
      <p:ext uri="{BB962C8B-B14F-4D97-AF65-F5344CB8AC3E}">
        <p14:creationId xmlns:p14="http://schemas.microsoft.com/office/powerpoint/2010/main" val="15428960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60083" y="850574"/>
            <a:ext cx="11126709" cy="45719"/>
          </a:xfrm>
          <a:prstGeom prst="rect">
            <a:avLst/>
          </a:prstGeom>
          <a:solidFill>
            <a:schemeClr val="tx1">
              <a:lumMod val="50000"/>
              <a:lumOff val="50000"/>
            </a:schemeClr>
          </a:solidFill>
          <a:ln>
            <a:solidFill>
              <a:schemeClr val="tx1">
                <a:lumMod val="50000"/>
                <a:lumOff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sp>
        <p:nvSpPr>
          <p:cNvPr id="9" name="矩形 8"/>
          <p:cNvSpPr/>
          <p:nvPr/>
        </p:nvSpPr>
        <p:spPr>
          <a:xfrm>
            <a:off x="0" y="6753885"/>
            <a:ext cx="12192000" cy="104115"/>
          </a:xfrm>
          <a:prstGeom prst="rect">
            <a:avLst/>
          </a:prstGeom>
          <a:solidFill>
            <a:schemeClr val="accent2">
              <a:lumMod val="50000"/>
            </a:schemeClr>
          </a:solidFill>
          <a:ln>
            <a:solidFill>
              <a:schemeClr val="accent2">
                <a:lumMod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sp>
        <p:nvSpPr>
          <p:cNvPr id="10" name="矩形 9">
            <a:extLst>
              <a:ext uri="{FF2B5EF4-FFF2-40B4-BE49-F238E27FC236}">
                <a16:creationId xmlns:a16="http://schemas.microsoft.com/office/drawing/2014/main" id="{53B19A27-38CC-D74B-29FD-1D4FFBBF5C37}"/>
              </a:ext>
            </a:extLst>
          </p:cNvPr>
          <p:cNvSpPr/>
          <p:nvPr/>
        </p:nvSpPr>
        <p:spPr>
          <a:xfrm>
            <a:off x="817736" y="1090767"/>
            <a:ext cx="10701164" cy="5103089"/>
          </a:xfrm>
          <a:prstGeom prst="rect">
            <a:avLst/>
          </a:prstGeom>
          <a:solidFill>
            <a:schemeClr val="accent1">
              <a:lumMod val="20000"/>
              <a:lumOff val="80000"/>
            </a:schemeClr>
          </a:solidFill>
          <a:ln>
            <a:solidFill>
              <a:schemeClr val="bg1"/>
            </a:solidFill>
          </a:ln>
        </p:spPr>
        <p:txBody>
          <a:bodyPr/>
          <a:lstStyle/>
          <a:p>
            <a:pPr lvl="0">
              <a:lnSpc>
                <a:spcPct val="150000"/>
              </a:lnSpc>
            </a:pPr>
            <a:r>
              <a:rPr lang="zh-CN" dirty="0"/>
              <a:t>主要内容</a:t>
            </a:r>
          </a:p>
          <a:p>
            <a:pPr marL="285750" lvl="0" indent="-285750">
              <a:lnSpc>
                <a:spcPct val="150000"/>
              </a:lnSpc>
              <a:buFont typeface="Arial" panose="020B0604020202020204" pitchFamily="34" charset="0"/>
              <a:buChar char="•"/>
            </a:pPr>
            <a:r>
              <a:rPr lang="zh-CN" dirty="0"/>
              <a:t>离散事件系统（</a:t>
            </a:r>
            <a:r>
              <a:rPr lang="en-US" dirty="0"/>
              <a:t>DES</a:t>
            </a:r>
            <a:r>
              <a:rPr lang="zh-CN" dirty="0"/>
              <a:t>）简介。</a:t>
            </a:r>
          </a:p>
          <a:p>
            <a:pPr marL="285750" lvl="0" indent="-285750">
              <a:lnSpc>
                <a:spcPct val="150000"/>
              </a:lnSpc>
              <a:buFont typeface="Arial" panose="020B0604020202020204" pitchFamily="34" charset="0"/>
              <a:buChar char="•"/>
            </a:pPr>
            <a:r>
              <a:rPr lang="zh-CN" dirty="0"/>
              <a:t>语言、自动机介绍  </a:t>
            </a:r>
          </a:p>
          <a:p>
            <a:pPr lvl="0">
              <a:lnSpc>
                <a:spcPct val="150000"/>
              </a:lnSpc>
            </a:pPr>
            <a:r>
              <a:rPr lang="en-US" altLang="zh-CN" dirty="0"/>
              <a:t>	</a:t>
            </a:r>
            <a:r>
              <a:rPr lang="zh-CN" dirty="0"/>
              <a:t>语言及自动机定义</a:t>
            </a:r>
          </a:p>
          <a:p>
            <a:pPr lvl="0">
              <a:lnSpc>
                <a:spcPct val="150000"/>
              </a:lnSpc>
            </a:pPr>
            <a:r>
              <a:rPr lang="en-US" altLang="zh-CN" dirty="0"/>
              <a:t>	</a:t>
            </a:r>
            <a:r>
              <a:rPr lang="zh-CN" dirty="0"/>
              <a:t>自动机基本操作与标准观测器</a:t>
            </a:r>
          </a:p>
          <a:p>
            <a:pPr lvl="0">
              <a:lnSpc>
                <a:spcPct val="150000"/>
              </a:lnSpc>
            </a:pPr>
            <a:r>
              <a:rPr lang="en-US" altLang="zh-CN" dirty="0"/>
              <a:t>	</a:t>
            </a:r>
            <a:r>
              <a:rPr lang="zh-CN" dirty="0"/>
              <a:t>有限状态自动机与正则语言</a:t>
            </a:r>
          </a:p>
          <a:p>
            <a:pPr marL="285750" lvl="0" indent="-285750">
              <a:lnSpc>
                <a:spcPct val="150000"/>
              </a:lnSpc>
              <a:buFont typeface="Arial" panose="020B0604020202020204" pitchFamily="34" charset="0"/>
              <a:buChar char="•"/>
            </a:pPr>
            <a:r>
              <a:rPr lang="zh-CN" dirty="0"/>
              <a:t>不透明性（</a:t>
            </a:r>
            <a:r>
              <a:rPr lang="en-US" dirty="0"/>
              <a:t>Opacity</a:t>
            </a:r>
            <a:r>
              <a:rPr lang="zh-CN" dirty="0"/>
              <a:t>）</a:t>
            </a:r>
          </a:p>
          <a:p>
            <a:pPr lvl="0">
              <a:lnSpc>
                <a:spcPct val="150000"/>
              </a:lnSpc>
            </a:pPr>
            <a:r>
              <a:rPr lang="en-US" altLang="zh-CN" dirty="0"/>
              <a:t>	</a:t>
            </a:r>
            <a:r>
              <a:rPr lang="zh-CN" dirty="0"/>
              <a:t>当前状态不透明性</a:t>
            </a:r>
            <a:endParaRPr lang="en-US" altLang="zh-CN" dirty="0"/>
          </a:p>
          <a:p>
            <a:pPr lvl="0">
              <a:lnSpc>
                <a:spcPct val="150000"/>
              </a:lnSpc>
            </a:pPr>
            <a:r>
              <a:rPr lang="en-US" altLang="zh-CN" dirty="0"/>
              <a:t>	K</a:t>
            </a:r>
            <a:r>
              <a:rPr lang="zh-CN" dirty="0"/>
              <a:t>步不透明性</a:t>
            </a:r>
            <a:r>
              <a:rPr lang="zh-CN" altLang="en-US" dirty="0"/>
              <a:t>与</a:t>
            </a:r>
            <a:r>
              <a:rPr lang="zh-CN" dirty="0"/>
              <a:t>无穷步不透明性</a:t>
            </a:r>
            <a:endParaRPr lang="en-US" altLang="zh-CN" dirty="0"/>
          </a:p>
          <a:p>
            <a:pPr marL="285750" lvl="0" indent="-285750">
              <a:lnSpc>
                <a:spcPct val="150000"/>
              </a:lnSpc>
              <a:buFont typeface="Arial" panose="020B0604020202020204" pitchFamily="34" charset="0"/>
              <a:buChar char="•"/>
            </a:pPr>
            <a:r>
              <a:rPr lang="zh-CN" altLang="en-US" b="1" dirty="0">
                <a:solidFill>
                  <a:srgbClr val="FF0000"/>
                </a:solidFill>
              </a:rPr>
              <a:t>不透明性验证</a:t>
            </a:r>
            <a:endParaRPr lang="en-US" altLang="zh-CN" b="1" dirty="0">
              <a:solidFill>
                <a:srgbClr val="FF0000"/>
              </a:solidFill>
            </a:endParaRPr>
          </a:p>
          <a:p>
            <a:pPr marL="285750" lvl="0" indent="-285750">
              <a:lnSpc>
                <a:spcPct val="150000"/>
              </a:lnSpc>
              <a:buFont typeface="Arial" panose="020B0604020202020204" pitchFamily="34" charset="0"/>
              <a:buChar char="•"/>
            </a:pPr>
            <a:r>
              <a:rPr lang="zh-CN" altLang="en-US" dirty="0"/>
              <a:t>不透明性综合</a:t>
            </a:r>
            <a:endParaRPr lang="zh-CN" dirty="0"/>
          </a:p>
          <a:p>
            <a:pPr marL="285750" lvl="0" indent="-285750">
              <a:lnSpc>
                <a:spcPct val="150000"/>
              </a:lnSpc>
              <a:buFont typeface="Arial" panose="020B0604020202020204" pitchFamily="34" charset="0"/>
              <a:buChar char="•"/>
            </a:pPr>
            <a:r>
              <a:rPr lang="zh-CN" altLang="en-US" dirty="0"/>
              <a:t>参考材料</a:t>
            </a:r>
            <a:endParaRPr lang="zh-CN" dirty="0"/>
          </a:p>
        </p:txBody>
      </p:sp>
      <p:pic>
        <p:nvPicPr>
          <p:cNvPr id="2" name="图片 1">
            <a:extLst>
              <a:ext uri="{FF2B5EF4-FFF2-40B4-BE49-F238E27FC236}">
                <a16:creationId xmlns:a16="http://schemas.microsoft.com/office/drawing/2014/main" id="{075E2069-A1B1-1493-2484-56014E2EFC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083" y="119306"/>
            <a:ext cx="645261" cy="645261"/>
          </a:xfrm>
          <a:prstGeom prst="ellipse">
            <a:avLst/>
          </a:prstGeom>
        </p:spPr>
      </p:pic>
      <p:sp>
        <p:nvSpPr>
          <p:cNvPr id="3" name="文本框 2">
            <a:extLst>
              <a:ext uri="{FF2B5EF4-FFF2-40B4-BE49-F238E27FC236}">
                <a16:creationId xmlns:a16="http://schemas.microsoft.com/office/drawing/2014/main" id="{5A08B830-ED63-B122-883F-51EB36F2F2C7}"/>
              </a:ext>
            </a:extLst>
          </p:cNvPr>
          <p:cNvSpPr txBox="1"/>
          <p:nvPr/>
        </p:nvSpPr>
        <p:spPr>
          <a:xfrm>
            <a:off x="1988848" y="99267"/>
            <a:ext cx="4037846" cy="646331"/>
          </a:xfrm>
          <a:prstGeom prst="rect">
            <a:avLst/>
          </a:prstGeom>
          <a:noFill/>
        </p:spPr>
        <p:txBody>
          <a:bodyPr wrap="square" rtlCol="0">
            <a:spAutoFit/>
          </a:bodyPr>
          <a:lstStyle/>
          <a:p>
            <a:r>
              <a:rPr lang="zh-CN" altLang="en-US" dirty="0">
                <a:solidFill>
                  <a:srgbClr val="000000"/>
                </a:solidFill>
                <a:latin typeface="华文行楷" panose="02010800040101010101" pitchFamily="2" charset="-122"/>
                <a:ea typeface="华文行楷" panose="02010800040101010101" pitchFamily="2" charset="-122"/>
              </a:rPr>
              <a:t>       </a:t>
            </a:r>
            <a:r>
              <a:rPr lang="zh-CN" altLang="en-US"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重庆国家应用数学中心</a:t>
            </a:r>
            <a:endParaRPr lang="en-US" altLang="zh-CN"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a:p>
            <a:pPr algn="dist"/>
            <a:r>
              <a:rPr lang="en-US" altLang="zh-CN"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National Center for Applied Mathematics in Chongqing</a:t>
            </a:r>
            <a:endParaRPr lang="zh-CN" altLang="en-US"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p:txBody>
      </p:sp>
      <p:pic>
        <p:nvPicPr>
          <p:cNvPr id="6" name="图片 5">
            <a:extLst>
              <a:ext uri="{FF2B5EF4-FFF2-40B4-BE49-F238E27FC236}">
                <a16:creationId xmlns:a16="http://schemas.microsoft.com/office/drawing/2014/main" id="{75C32637-FCE8-1750-A3B2-3166657D52B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12452" y="172318"/>
            <a:ext cx="869288" cy="500231"/>
          </a:xfrm>
          <a:prstGeom prst="rect">
            <a:avLst/>
          </a:prstGeom>
        </p:spPr>
      </p:pic>
      <p:sp>
        <p:nvSpPr>
          <p:cNvPr id="5" name="灯片编号占位符 4">
            <a:extLst>
              <a:ext uri="{FF2B5EF4-FFF2-40B4-BE49-F238E27FC236}">
                <a16:creationId xmlns:a16="http://schemas.microsoft.com/office/drawing/2014/main" id="{317BA6EB-D2AF-842F-0766-7EF5E8354A64}"/>
              </a:ext>
            </a:extLst>
          </p:cNvPr>
          <p:cNvSpPr>
            <a:spLocks noGrp="1"/>
          </p:cNvSpPr>
          <p:nvPr>
            <p:ph type="sldNum" sz="quarter" idx="12"/>
          </p:nvPr>
        </p:nvSpPr>
        <p:spPr/>
        <p:txBody>
          <a:bodyPr/>
          <a:lstStyle/>
          <a:p>
            <a:fld id="{9A0DB2DC-4C9A-4742-B13C-FB6460FD3503}" type="slidenum">
              <a:rPr lang="zh-CN" altLang="en-US" noProof="1" smtClean="0"/>
              <a:pPr/>
              <a:t>25</a:t>
            </a:fld>
            <a:r>
              <a:rPr lang="en-US" altLang="zh-CN" noProof="1"/>
              <a:t>/52</a:t>
            </a:r>
            <a:endParaRPr lang="zh-CN" altLang="en-US" noProof="1"/>
          </a:p>
        </p:txBody>
      </p:sp>
    </p:spTree>
    <p:custDataLst>
      <p:tags r:id="rId1"/>
    </p:custDataLst>
    <p:extLst>
      <p:ext uri="{BB962C8B-B14F-4D97-AF65-F5344CB8AC3E}">
        <p14:creationId xmlns:p14="http://schemas.microsoft.com/office/powerpoint/2010/main" val="4247802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60083" y="850574"/>
            <a:ext cx="11126709" cy="45719"/>
          </a:xfrm>
          <a:prstGeom prst="rect">
            <a:avLst/>
          </a:prstGeom>
          <a:solidFill>
            <a:schemeClr val="tx1">
              <a:lumMod val="50000"/>
              <a:lumOff val="50000"/>
            </a:schemeClr>
          </a:solidFill>
          <a:ln>
            <a:solidFill>
              <a:schemeClr val="tx1">
                <a:lumMod val="50000"/>
                <a:lumOff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sp>
        <p:nvSpPr>
          <p:cNvPr id="9" name="矩形 8"/>
          <p:cNvSpPr/>
          <p:nvPr/>
        </p:nvSpPr>
        <p:spPr>
          <a:xfrm>
            <a:off x="0" y="6753885"/>
            <a:ext cx="12192000" cy="104115"/>
          </a:xfrm>
          <a:prstGeom prst="rect">
            <a:avLst/>
          </a:prstGeom>
          <a:solidFill>
            <a:schemeClr val="accent2">
              <a:lumMod val="50000"/>
            </a:schemeClr>
          </a:solidFill>
          <a:ln>
            <a:solidFill>
              <a:schemeClr val="accent2">
                <a:lumMod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sp>
        <p:nvSpPr>
          <p:cNvPr id="2" name="文本框 1">
            <a:extLst>
              <a:ext uri="{FF2B5EF4-FFF2-40B4-BE49-F238E27FC236}">
                <a16:creationId xmlns:a16="http://schemas.microsoft.com/office/drawing/2014/main" id="{62D78CA6-8294-A5C9-E218-56C78E9757A9}"/>
              </a:ext>
            </a:extLst>
          </p:cNvPr>
          <p:cNvSpPr txBox="1"/>
          <p:nvPr/>
        </p:nvSpPr>
        <p:spPr>
          <a:xfrm>
            <a:off x="1387862" y="1013484"/>
            <a:ext cx="8689789" cy="400110"/>
          </a:xfrm>
          <a:prstGeom prst="rect">
            <a:avLst/>
          </a:prstGeom>
          <a:noFill/>
        </p:spPr>
        <p:txBody>
          <a:bodyPr wrap="square" rtlCol="0">
            <a:spAutoFit/>
          </a:bodyPr>
          <a:lstStyle/>
          <a:p>
            <a:pPr algn="ctr"/>
            <a:r>
              <a:rPr lang="zh-CN" altLang="en-US" sz="2000" b="1" dirty="0"/>
              <a:t>不透明性问题的研究主要分为验证</a:t>
            </a:r>
            <a:r>
              <a:rPr lang="en-US" altLang="zh-CN" sz="2000" b="1" dirty="0"/>
              <a:t>(Verification)</a:t>
            </a:r>
            <a:r>
              <a:rPr lang="zh-CN" altLang="en-US" sz="2000" b="1" dirty="0"/>
              <a:t>和综合</a:t>
            </a:r>
            <a:r>
              <a:rPr lang="en-US" altLang="zh-CN" sz="2000" b="1" dirty="0"/>
              <a:t>(Synthesis)</a:t>
            </a:r>
            <a:r>
              <a:rPr lang="zh-CN" altLang="en-US" sz="2000" b="1" dirty="0"/>
              <a:t>两部分。</a:t>
            </a:r>
          </a:p>
        </p:txBody>
      </p:sp>
      <p:pic>
        <p:nvPicPr>
          <p:cNvPr id="6" name="图片 5">
            <a:extLst>
              <a:ext uri="{FF2B5EF4-FFF2-40B4-BE49-F238E27FC236}">
                <a16:creationId xmlns:a16="http://schemas.microsoft.com/office/drawing/2014/main" id="{E0AFA2DC-9B6F-73BC-55F8-443F4745EF1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566970" y="1479664"/>
            <a:ext cx="6087981" cy="4559125"/>
          </a:xfrm>
          <a:prstGeom prst="rect">
            <a:avLst/>
          </a:prstGeom>
        </p:spPr>
      </p:pic>
      <p:pic>
        <p:nvPicPr>
          <p:cNvPr id="3" name="图片 2">
            <a:extLst>
              <a:ext uri="{FF2B5EF4-FFF2-40B4-BE49-F238E27FC236}">
                <a16:creationId xmlns:a16="http://schemas.microsoft.com/office/drawing/2014/main" id="{40F403EC-4F2E-8D71-3E82-F8FEDFCF63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083" y="119306"/>
            <a:ext cx="645261" cy="645261"/>
          </a:xfrm>
          <a:prstGeom prst="ellipse">
            <a:avLst/>
          </a:prstGeom>
        </p:spPr>
      </p:pic>
      <p:sp>
        <p:nvSpPr>
          <p:cNvPr id="7" name="文本框 6">
            <a:extLst>
              <a:ext uri="{FF2B5EF4-FFF2-40B4-BE49-F238E27FC236}">
                <a16:creationId xmlns:a16="http://schemas.microsoft.com/office/drawing/2014/main" id="{2CF1CD94-2050-F679-02FF-A028F939660C}"/>
              </a:ext>
            </a:extLst>
          </p:cNvPr>
          <p:cNvSpPr txBox="1"/>
          <p:nvPr/>
        </p:nvSpPr>
        <p:spPr>
          <a:xfrm>
            <a:off x="1988848" y="99267"/>
            <a:ext cx="4037846" cy="646331"/>
          </a:xfrm>
          <a:prstGeom prst="rect">
            <a:avLst/>
          </a:prstGeom>
          <a:noFill/>
        </p:spPr>
        <p:txBody>
          <a:bodyPr wrap="square" rtlCol="0">
            <a:spAutoFit/>
          </a:bodyPr>
          <a:lstStyle/>
          <a:p>
            <a:r>
              <a:rPr lang="zh-CN" altLang="en-US" dirty="0">
                <a:solidFill>
                  <a:srgbClr val="000000"/>
                </a:solidFill>
                <a:latin typeface="华文行楷" panose="02010800040101010101" pitchFamily="2" charset="-122"/>
                <a:ea typeface="华文行楷" panose="02010800040101010101" pitchFamily="2" charset="-122"/>
              </a:rPr>
              <a:t>       </a:t>
            </a:r>
            <a:r>
              <a:rPr lang="zh-CN" altLang="en-US"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重庆国家应用数学中心</a:t>
            </a:r>
            <a:endParaRPr lang="en-US" altLang="zh-CN"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a:p>
            <a:pPr algn="dist"/>
            <a:r>
              <a:rPr lang="en-US" altLang="zh-CN"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National Center for Applied Mathematics in Chongqing</a:t>
            </a:r>
            <a:endParaRPr lang="zh-CN" altLang="en-US"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p:txBody>
      </p:sp>
      <p:pic>
        <p:nvPicPr>
          <p:cNvPr id="10" name="图片 9">
            <a:extLst>
              <a:ext uri="{FF2B5EF4-FFF2-40B4-BE49-F238E27FC236}">
                <a16:creationId xmlns:a16="http://schemas.microsoft.com/office/drawing/2014/main" id="{AD08C83B-3D02-F58A-8329-E410A1F7498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12452" y="172318"/>
            <a:ext cx="869288" cy="500231"/>
          </a:xfrm>
          <a:prstGeom prst="rect">
            <a:avLst/>
          </a:prstGeom>
        </p:spPr>
      </p:pic>
      <p:sp>
        <p:nvSpPr>
          <p:cNvPr id="5" name="灯片编号占位符 4">
            <a:extLst>
              <a:ext uri="{FF2B5EF4-FFF2-40B4-BE49-F238E27FC236}">
                <a16:creationId xmlns:a16="http://schemas.microsoft.com/office/drawing/2014/main" id="{231E304F-C523-72F8-CEDF-CE85A79E8DD8}"/>
              </a:ext>
            </a:extLst>
          </p:cNvPr>
          <p:cNvSpPr>
            <a:spLocks noGrp="1"/>
          </p:cNvSpPr>
          <p:nvPr>
            <p:ph type="sldNum" sz="quarter" idx="12"/>
          </p:nvPr>
        </p:nvSpPr>
        <p:spPr/>
        <p:txBody>
          <a:bodyPr/>
          <a:lstStyle/>
          <a:p>
            <a:fld id="{9A0DB2DC-4C9A-4742-B13C-FB6460FD3503}" type="slidenum">
              <a:rPr lang="zh-CN" altLang="en-US" noProof="1" smtClean="0"/>
              <a:pPr/>
              <a:t>26</a:t>
            </a:fld>
            <a:r>
              <a:rPr lang="en-US" altLang="zh-CN" noProof="1"/>
              <a:t>/52</a:t>
            </a:r>
            <a:endParaRPr lang="zh-CN" altLang="en-US" noProof="1"/>
          </a:p>
        </p:txBody>
      </p:sp>
    </p:spTree>
    <p:custDataLst>
      <p:tags r:id="rId1"/>
    </p:custDataLst>
    <p:extLst>
      <p:ext uri="{BB962C8B-B14F-4D97-AF65-F5344CB8AC3E}">
        <p14:creationId xmlns:p14="http://schemas.microsoft.com/office/powerpoint/2010/main" val="35484500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60083" y="850574"/>
            <a:ext cx="11126709" cy="45719"/>
          </a:xfrm>
          <a:prstGeom prst="rect">
            <a:avLst/>
          </a:prstGeom>
          <a:solidFill>
            <a:schemeClr val="tx1">
              <a:lumMod val="50000"/>
              <a:lumOff val="50000"/>
            </a:schemeClr>
          </a:solidFill>
          <a:ln>
            <a:solidFill>
              <a:schemeClr val="tx1">
                <a:lumMod val="50000"/>
                <a:lumOff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sp>
        <p:nvSpPr>
          <p:cNvPr id="9" name="矩形 8"/>
          <p:cNvSpPr/>
          <p:nvPr/>
        </p:nvSpPr>
        <p:spPr>
          <a:xfrm>
            <a:off x="0" y="6753885"/>
            <a:ext cx="12192000" cy="104115"/>
          </a:xfrm>
          <a:prstGeom prst="rect">
            <a:avLst/>
          </a:prstGeom>
          <a:solidFill>
            <a:schemeClr val="accent2">
              <a:lumMod val="50000"/>
            </a:schemeClr>
          </a:solidFill>
          <a:ln>
            <a:solidFill>
              <a:schemeClr val="accent2">
                <a:lumMod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sp>
        <p:nvSpPr>
          <p:cNvPr id="2" name="文本框 1">
            <a:extLst>
              <a:ext uri="{FF2B5EF4-FFF2-40B4-BE49-F238E27FC236}">
                <a16:creationId xmlns:a16="http://schemas.microsoft.com/office/drawing/2014/main" id="{F18BE4BB-8112-5845-0062-774A8748E618}"/>
              </a:ext>
            </a:extLst>
          </p:cNvPr>
          <p:cNvSpPr txBox="1"/>
          <p:nvPr/>
        </p:nvSpPr>
        <p:spPr>
          <a:xfrm>
            <a:off x="2265082" y="1092106"/>
            <a:ext cx="7304643" cy="369332"/>
          </a:xfrm>
          <a:prstGeom prst="rect">
            <a:avLst/>
          </a:prstGeom>
          <a:noFill/>
        </p:spPr>
        <p:txBody>
          <a:bodyPr wrap="square" rtlCol="0">
            <a:spAutoFit/>
          </a:bodyPr>
          <a:lstStyle/>
          <a:p>
            <a:r>
              <a:rPr lang="zh-CN" altLang="en-US" dirty="0"/>
              <a:t>标准</a:t>
            </a:r>
            <a:r>
              <a:rPr lang="en-US" altLang="zh-CN" dirty="0"/>
              <a:t>K</a:t>
            </a:r>
            <a:r>
              <a:rPr lang="zh-CN" altLang="en-US" dirty="0"/>
              <a:t>步不透明性验证：</a:t>
            </a:r>
            <a:r>
              <a:rPr lang="en-US" altLang="zh-CN" dirty="0"/>
              <a:t>K</a:t>
            </a:r>
            <a:r>
              <a:rPr lang="zh-CN" altLang="en-US" dirty="0"/>
              <a:t>值相关验证算法和</a:t>
            </a:r>
            <a:r>
              <a:rPr lang="en-US" altLang="zh-CN" dirty="0"/>
              <a:t>K</a:t>
            </a:r>
            <a:r>
              <a:rPr lang="zh-CN" altLang="en-US" dirty="0"/>
              <a:t>值大小无关验证算法</a:t>
            </a:r>
          </a:p>
        </p:txBody>
      </p:sp>
      <p:pic>
        <p:nvPicPr>
          <p:cNvPr id="6" name="图片 5">
            <a:extLst>
              <a:ext uri="{FF2B5EF4-FFF2-40B4-BE49-F238E27FC236}">
                <a16:creationId xmlns:a16="http://schemas.microsoft.com/office/drawing/2014/main" id="{83763329-B1F8-4F37-0B51-B8FB4D71F03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70449" y="1662880"/>
            <a:ext cx="1754185" cy="4283012"/>
          </a:xfrm>
          <a:prstGeom prst="rect">
            <a:avLst/>
          </a:prstGeom>
        </p:spPr>
      </p:pic>
      <p:pic>
        <p:nvPicPr>
          <p:cNvPr id="10" name="图片 9">
            <a:extLst>
              <a:ext uri="{FF2B5EF4-FFF2-40B4-BE49-F238E27FC236}">
                <a16:creationId xmlns:a16="http://schemas.microsoft.com/office/drawing/2014/main" id="{7B71A5DE-005A-ECB8-88BA-45A5188CE3A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540498" y="1662880"/>
            <a:ext cx="1728438" cy="4283012"/>
          </a:xfrm>
          <a:prstGeom prst="rect">
            <a:avLst/>
          </a:prstGeom>
        </p:spPr>
      </p:pic>
      <p:pic>
        <p:nvPicPr>
          <p:cNvPr id="12" name="图片 11">
            <a:extLst>
              <a:ext uri="{FF2B5EF4-FFF2-40B4-BE49-F238E27FC236}">
                <a16:creationId xmlns:a16="http://schemas.microsoft.com/office/drawing/2014/main" id="{A1776C84-77B7-C56B-35AC-98150055D813}"/>
              </a:ext>
            </a:extLst>
          </p:cNvPr>
          <p:cNvPicPr>
            <a:picLocks noChangeAspect="1"/>
          </p:cNvPicPr>
          <p:nvPr/>
        </p:nvPicPr>
        <p:blipFill rotWithShape="1">
          <a:blip r:embed="rId5">
            <a:clrChange>
              <a:clrFrom>
                <a:srgbClr val="FFFFFF"/>
              </a:clrFrom>
              <a:clrTo>
                <a:srgbClr val="FFFFFF">
                  <a:alpha val="0"/>
                </a:srgbClr>
              </a:clrTo>
            </a:clrChange>
          </a:blip>
          <a:srcRect l="1511"/>
          <a:stretch/>
        </p:blipFill>
        <p:spPr>
          <a:xfrm>
            <a:off x="4710546" y="1662881"/>
            <a:ext cx="3710295" cy="4283012"/>
          </a:xfrm>
          <a:prstGeom prst="rect">
            <a:avLst/>
          </a:prstGeom>
        </p:spPr>
      </p:pic>
      <p:pic>
        <p:nvPicPr>
          <p:cNvPr id="16" name="图片 15">
            <a:extLst>
              <a:ext uri="{FF2B5EF4-FFF2-40B4-BE49-F238E27FC236}">
                <a16:creationId xmlns:a16="http://schemas.microsoft.com/office/drawing/2014/main" id="{E0EA9349-979A-488F-606C-A2EF5A281E66}"/>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998159" y="1667194"/>
            <a:ext cx="2400246" cy="4278698"/>
          </a:xfrm>
          <a:prstGeom prst="rect">
            <a:avLst/>
          </a:prstGeom>
        </p:spPr>
      </p:pic>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134047B2-2CC3-90EC-BAAD-0581A3B6B612}"/>
                  </a:ext>
                </a:extLst>
              </p:cNvPr>
              <p:cNvSpPr txBox="1"/>
              <p:nvPr/>
            </p:nvSpPr>
            <p:spPr>
              <a:xfrm>
                <a:off x="162944" y="6146025"/>
                <a:ext cx="216919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i="1" dirty="0" smtClean="0">
                          <a:latin typeface="Cambria Math" panose="02040503050406030204" pitchFamily="18" charset="0"/>
                        </a:rPr>
                        <m:t>𝐺</m:t>
                      </m:r>
                      <m:r>
                        <a:rPr lang="en-US" altLang="zh-CN" i="1" dirty="0" smtClean="0">
                          <a:latin typeface="Cambria Math" panose="02040503050406030204" pitchFamily="18" charset="0"/>
                        </a:rPr>
                        <m:t>,</m:t>
                      </m:r>
                      <m:sSub>
                        <m:sSubPr>
                          <m:ctrlPr>
                            <a:rPr lang="en-US" altLang="zh-CN" i="1" dirty="0" err="1" smtClean="0">
                              <a:latin typeface="Cambria Math" panose="02040503050406030204" pitchFamily="18" charset="0"/>
                            </a:rPr>
                          </m:ctrlPr>
                        </m:sSubPr>
                        <m:e>
                          <m:r>
                            <a:rPr lang="en-US" altLang="zh-CN" i="1" dirty="0" err="1" smtClean="0">
                              <a:latin typeface="Cambria Math" panose="02040503050406030204" pitchFamily="18" charset="0"/>
                            </a:rPr>
                            <m:t>𝐸</m:t>
                          </m:r>
                        </m:e>
                        <m:sub>
                          <m:r>
                            <a:rPr lang="en-US" altLang="zh-CN" i="1" dirty="0" err="1" smtClean="0">
                              <a:latin typeface="Cambria Math" panose="02040503050406030204" pitchFamily="18" charset="0"/>
                            </a:rPr>
                            <m:t>𝑜</m:t>
                          </m:r>
                        </m:sub>
                      </m:sSub>
                      <m:r>
                        <a:rPr lang="en-US" altLang="zh-CN" i="1" dirty="0" smtClean="0">
                          <a:latin typeface="Cambria Math" panose="02040503050406030204" pitchFamily="18" charset="0"/>
                        </a:rPr>
                        <m:t>=</m:t>
                      </m:r>
                      <m:d>
                        <m:dPr>
                          <m:begChr m:val="{"/>
                          <m:endChr m:val="}"/>
                          <m:ctrlPr>
                            <a:rPr lang="en-US" altLang="zh-CN" i="1" dirty="0" smtClean="0">
                              <a:latin typeface="Cambria Math" panose="02040503050406030204" pitchFamily="18" charset="0"/>
                            </a:rPr>
                          </m:ctrlPr>
                        </m:dPr>
                        <m:e>
                          <m:r>
                            <a:rPr lang="en-US" altLang="zh-CN" i="1" dirty="0" err="1" smtClean="0">
                              <a:latin typeface="Cambria Math" panose="02040503050406030204" pitchFamily="18" charset="0"/>
                            </a:rPr>
                            <m:t>𝑎</m:t>
                          </m:r>
                          <m:r>
                            <a:rPr lang="en-US" altLang="zh-CN" i="1" dirty="0" smtClean="0">
                              <a:latin typeface="Cambria Math" panose="02040503050406030204" pitchFamily="18" charset="0"/>
                            </a:rPr>
                            <m:t>,</m:t>
                          </m:r>
                          <m:r>
                            <a:rPr lang="en-US" altLang="zh-CN" i="1" dirty="0" err="1" smtClean="0">
                              <a:latin typeface="Cambria Math" panose="02040503050406030204" pitchFamily="18" charset="0"/>
                            </a:rPr>
                            <m:t>𝑏</m:t>
                          </m:r>
                          <m:r>
                            <a:rPr lang="en-US" altLang="zh-CN" i="1" dirty="0" smtClean="0">
                              <a:latin typeface="Cambria Math" panose="02040503050406030204" pitchFamily="18" charset="0"/>
                            </a:rPr>
                            <m:t>,</m:t>
                          </m:r>
                          <m:r>
                            <a:rPr lang="en-US" altLang="zh-CN" i="1" dirty="0" err="1" smtClean="0">
                              <a:latin typeface="Cambria Math" panose="02040503050406030204" pitchFamily="18" charset="0"/>
                            </a:rPr>
                            <m:t>𝑐</m:t>
                          </m:r>
                          <m:r>
                            <a:rPr lang="en-US" altLang="zh-CN" i="1" dirty="0" smtClean="0">
                              <a:latin typeface="Cambria Math" panose="02040503050406030204" pitchFamily="18" charset="0"/>
                            </a:rPr>
                            <m:t>,</m:t>
                          </m:r>
                          <m:r>
                            <a:rPr lang="en-US" altLang="zh-CN" i="1" dirty="0" err="1" smtClean="0">
                              <a:latin typeface="Cambria Math" panose="02040503050406030204" pitchFamily="18" charset="0"/>
                            </a:rPr>
                            <m:t>𝑑</m:t>
                          </m:r>
                        </m:e>
                      </m:d>
                    </m:oMath>
                  </m:oMathPara>
                </a14:m>
                <a:endParaRPr lang="zh-CN" altLang="en-US" dirty="0"/>
              </a:p>
            </p:txBody>
          </p:sp>
        </mc:Choice>
        <mc:Fallback xmlns="">
          <p:sp>
            <p:nvSpPr>
              <p:cNvPr id="17" name="文本框 16">
                <a:extLst>
                  <a:ext uri="{FF2B5EF4-FFF2-40B4-BE49-F238E27FC236}">
                    <a16:creationId xmlns:a16="http://schemas.microsoft.com/office/drawing/2014/main" id="{134047B2-2CC3-90EC-BAAD-0581A3B6B612}"/>
                  </a:ext>
                </a:extLst>
              </p:cNvPr>
              <p:cNvSpPr txBox="1">
                <a:spLocks noRot="1" noChangeAspect="1" noMove="1" noResize="1" noEditPoints="1" noAdjustHandles="1" noChangeArrowheads="1" noChangeShapeType="1" noTextEdit="1"/>
              </p:cNvSpPr>
              <p:nvPr/>
            </p:nvSpPr>
            <p:spPr>
              <a:xfrm>
                <a:off x="162944" y="6146025"/>
                <a:ext cx="2169193" cy="369332"/>
              </a:xfrm>
              <a:prstGeom prst="rect">
                <a:avLst/>
              </a:prstGeom>
              <a:blipFill>
                <a:blip r:embed="rId8"/>
                <a:stretch>
                  <a:fillRect/>
                </a:stretch>
              </a:blipFill>
            </p:spPr>
            <p:txBody>
              <a:bodyPr/>
              <a:lstStyle/>
              <a:p>
                <a:r>
                  <a:rPr lang="zh-CN" altLang="en-US">
                    <a:noFill/>
                  </a:rPr>
                  <a:t> </a:t>
                </a:r>
              </a:p>
            </p:txBody>
          </p:sp>
        </mc:Fallback>
      </mc:AlternateContent>
      <p:sp>
        <p:nvSpPr>
          <p:cNvPr id="18" name="文本框 17">
            <a:extLst>
              <a:ext uri="{FF2B5EF4-FFF2-40B4-BE49-F238E27FC236}">
                <a16:creationId xmlns:a16="http://schemas.microsoft.com/office/drawing/2014/main" id="{CAEE6C5A-1E99-D19F-7C69-3BB7AAB29366}"/>
              </a:ext>
            </a:extLst>
          </p:cNvPr>
          <p:cNvSpPr txBox="1"/>
          <p:nvPr/>
        </p:nvSpPr>
        <p:spPr>
          <a:xfrm>
            <a:off x="2932576" y="6147334"/>
            <a:ext cx="944282" cy="369332"/>
          </a:xfrm>
          <a:prstGeom prst="rect">
            <a:avLst/>
          </a:prstGeom>
          <a:noFill/>
        </p:spPr>
        <p:txBody>
          <a:bodyPr wrap="square" rtlCol="0">
            <a:spAutoFit/>
          </a:bodyPr>
          <a:lstStyle/>
          <a:p>
            <a:r>
              <a:rPr lang="en-US" altLang="zh-CN" dirty="0" err="1"/>
              <a:t>Obs</a:t>
            </a:r>
            <a:r>
              <a:rPr lang="en-US" altLang="zh-CN" dirty="0"/>
              <a:t>(G)</a:t>
            </a:r>
            <a:endParaRPr lang="zh-CN" altLang="en-US" dirty="0"/>
          </a:p>
        </p:txBody>
      </p:sp>
      <p:sp>
        <p:nvSpPr>
          <p:cNvPr id="20" name="矩形 19">
            <a:extLst>
              <a:ext uri="{FF2B5EF4-FFF2-40B4-BE49-F238E27FC236}">
                <a16:creationId xmlns:a16="http://schemas.microsoft.com/office/drawing/2014/main" id="{DE362551-C635-8BDF-724E-66CF51BB82FB}"/>
              </a:ext>
            </a:extLst>
          </p:cNvPr>
          <p:cNvSpPr/>
          <p:nvPr/>
        </p:nvSpPr>
        <p:spPr>
          <a:xfrm>
            <a:off x="9341224" y="5516282"/>
            <a:ext cx="705223" cy="364565"/>
          </a:xfrm>
          <a:prstGeom prst="rect">
            <a:avLst/>
          </a:prstGeom>
          <a:noFill/>
          <a:ln w="12700">
            <a:solidFill>
              <a:srgbClr val="FF0000"/>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AF9FB75D-48E3-228D-ADBB-98050F945A1E}"/>
              </a:ext>
            </a:extLst>
          </p:cNvPr>
          <p:cNvSpPr txBox="1"/>
          <p:nvPr/>
        </p:nvSpPr>
        <p:spPr>
          <a:xfrm>
            <a:off x="4942909" y="6007525"/>
            <a:ext cx="2994212" cy="646331"/>
          </a:xfrm>
          <a:prstGeom prst="rect">
            <a:avLst/>
          </a:prstGeom>
          <a:noFill/>
        </p:spPr>
        <p:txBody>
          <a:bodyPr wrap="square" rtlCol="0">
            <a:spAutoFit/>
          </a:bodyPr>
          <a:lstStyle/>
          <a:p>
            <a:r>
              <a:rPr lang="zh-CN" altLang="en-US" dirty="0"/>
              <a:t>与</a:t>
            </a:r>
            <a:r>
              <a:rPr lang="en-US" altLang="zh-CN" dirty="0"/>
              <a:t>K</a:t>
            </a:r>
            <a:r>
              <a:rPr lang="zh-CN" altLang="en-US" dirty="0"/>
              <a:t>值有关的验证方法：记住最近</a:t>
            </a:r>
            <a:r>
              <a:rPr lang="en-US" altLang="zh-CN" dirty="0"/>
              <a:t>K</a:t>
            </a:r>
            <a:r>
              <a:rPr lang="zh-CN" altLang="en-US" dirty="0"/>
              <a:t>个时刻的信息</a:t>
            </a:r>
          </a:p>
        </p:txBody>
      </p:sp>
      <p:sp>
        <p:nvSpPr>
          <p:cNvPr id="22" name="文本框 21">
            <a:extLst>
              <a:ext uri="{FF2B5EF4-FFF2-40B4-BE49-F238E27FC236}">
                <a16:creationId xmlns:a16="http://schemas.microsoft.com/office/drawing/2014/main" id="{4D7DD08C-5062-6160-82EA-4406495B12FB}"/>
              </a:ext>
            </a:extLst>
          </p:cNvPr>
          <p:cNvSpPr txBox="1"/>
          <p:nvPr/>
        </p:nvSpPr>
        <p:spPr>
          <a:xfrm>
            <a:off x="9184521" y="6108809"/>
            <a:ext cx="2414494" cy="369332"/>
          </a:xfrm>
          <a:prstGeom prst="rect">
            <a:avLst/>
          </a:prstGeom>
          <a:noFill/>
        </p:spPr>
        <p:txBody>
          <a:bodyPr wrap="square" rtlCol="0">
            <a:spAutoFit/>
          </a:bodyPr>
          <a:lstStyle/>
          <a:p>
            <a:r>
              <a:rPr lang="zh-CN" altLang="en-US" dirty="0"/>
              <a:t>与</a:t>
            </a:r>
            <a:r>
              <a:rPr lang="en-US" altLang="zh-CN" dirty="0"/>
              <a:t>K</a:t>
            </a:r>
            <a:r>
              <a:rPr lang="zh-CN" altLang="en-US" dirty="0"/>
              <a:t>值无关验证方法</a:t>
            </a:r>
          </a:p>
        </p:txBody>
      </p:sp>
      <p:pic>
        <p:nvPicPr>
          <p:cNvPr id="3" name="图片 2">
            <a:extLst>
              <a:ext uri="{FF2B5EF4-FFF2-40B4-BE49-F238E27FC236}">
                <a16:creationId xmlns:a16="http://schemas.microsoft.com/office/drawing/2014/main" id="{0979EE55-A304-FB48-8019-3A5C276ABC3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0083" y="119306"/>
            <a:ext cx="645261" cy="645261"/>
          </a:xfrm>
          <a:prstGeom prst="ellipse">
            <a:avLst/>
          </a:prstGeom>
        </p:spPr>
      </p:pic>
      <p:sp>
        <p:nvSpPr>
          <p:cNvPr id="7" name="文本框 6">
            <a:extLst>
              <a:ext uri="{FF2B5EF4-FFF2-40B4-BE49-F238E27FC236}">
                <a16:creationId xmlns:a16="http://schemas.microsoft.com/office/drawing/2014/main" id="{8B2A0C11-8EA8-B5FA-5B6A-11FA918510AE}"/>
              </a:ext>
            </a:extLst>
          </p:cNvPr>
          <p:cNvSpPr txBox="1"/>
          <p:nvPr/>
        </p:nvSpPr>
        <p:spPr>
          <a:xfrm>
            <a:off x="1988848" y="99267"/>
            <a:ext cx="4037846" cy="646331"/>
          </a:xfrm>
          <a:prstGeom prst="rect">
            <a:avLst/>
          </a:prstGeom>
          <a:noFill/>
        </p:spPr>
        <p:txBody>
          <a:bodyPr wrap="square" rtlCol="0">
            <a:spAutoFit/>
          </a:bodyPr>
          <a:lstStyle/>
          <a:p>
            <a:r>
              <a:rPr lang="zh-CN" altLang="en-US" dirty="0">
                <a:solidFill>
                  <a:srgbClr val="000000"/>
                </a:solidFill>
                <a:latin typeface="华文行楷" panose="02010800040101010101" pitchFamily="2" charset="-122"/>
                <a:ea typeface="华文行楷" panose="02010800040101010101" pitchFamily="2" charset="-122"/>
              </a:rPr>
              <a:t>       </a:t>
            </a:r>
            <a:r>
              <a:rPr lang="zh-CN" altLang="en-US"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重庆国家应用数学中心</a:t>
            </a:r>
            <a:endParaRPr lang="en-US" altLang="zh-CN"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a:p>
            <a:pPr algn="dist"/>
            <a:r>
              <a:rPr lang="en-US" altLang="zh-CN"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National Center for Applied Mathematics in Chongqing</a:t>
            </a:r>
            <a:endParaRPr lang="zh-CN" altLang="en-US"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p:txBody>
      </p:sp>
      <p:pic>
        <p:nvPicPr>
          <p:cNvPr id="11" name="图片 10">
            <a:extLst>
              <a:ext uri="{FF2B5EF4-FFF2-40B4-BE49-F238E27FC236}">
                <a16:creationId xmlns:a16="http://schemas.microsoft.com/office/drawing/2014/main" id="{D8E757A4-56D4-41DB-76F3-0AFE7A0F644F}"/>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1012452" y="172318"/>
            <a:ext cx="869288" cy="500231"/>
          </a:xfrm>
          <a:prstGeom prst="rect">
            <a:avLst/>
          </a:prstGeom>
        </p:spPr>
      </p:pic>
      <p:sp>
        <p:nvSpPr>
          <p:cNvPr id="5" name="灯片编号占位符 4">
            <a:extLst>
              <a:ext uri="{FF2B5EF4-FFF2-40B4-BE49-F238E27FC236}">
                <a16:creationId xmlns:a16="http://schemas.microsoft.com/office/drawing/2014/main" id="{C6429B4B-F6C1-A97D-CD17-15A3BF9163D5}"/>
              </a:ext>
            </a:extLst>
          </p:cNvPr>
          <p:cNvSpPr>
            <a:spLocks noGrp="1"/>
          </p:cNvSpPr>
          <p:nvPr>
            <p:ph type="sldNum" sz="quarter" idx="12"/>
          </p:nvPr>
        </p:nvSpPr>
        <p:spPr/>
        <p:txBody>
          <a:bodyPr/>
          <a:lstStyle/>
          <a:p>
            <a:fld id="{9A0DB2DC-4C9A-4742-B13C-FB6460FD3503}" type="slidenum">
              <a:rPr lang="zh-CN" altLang="en-US" noProof="1" smtClean="0"/>
              <a:pPr/>
              <a:t>27</a:t>
            </a:fld>
            <a:r>
              <a:rPr lang="en-US" altLang="zh-CN" noProof="1"/>
              <a:t>/52</a:t>
            </a:r>
            <a:endParaRPr lang="zh-CN" altLang="en-US" noProof="1"/>
          </a:p>
        </p:txBody>
      </p:sp>
    </p:spTree>
    <p:custDataLst>
      <p:tags r:id="rId1"/>
    </p:custDataLst>
    <p:extLst>
      <p:ext uri="{BB962C8B-B14F-4D97-AF65-F5344CB8AC3E}">
        <p14:creationId xmlns:p14="http://schemas.microsoft.com/office/powerpoint/2010/main" val="33317006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60083" y="850574"/>
            <a:ext cx="11126709" cy="45719"/>
          </a:xfrm>
          <a:prstGeom prst="rect">
            <a:avLst/>
          </a:prstGeom>
          <a:solidFill>
            <a:schemeClr val="tx1">
              <a:lumMod val="50000"/>
              <a:lumOff val="50000"/>
            </a:schemeClr>
          </a:solidFill>
          <a:ln>
            <a:solidFill>
              <a:schemeClr val="tx1">
                <a:lumMod val="50000"/>
                <a:lumOff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sp>
        <p:nvSpPr>
          <p:cNvPr id="9" name="矩形 8"/>
          <p:cNvSpPr/>
          <p:nvPr/>
        </p:nvSpPr>
        <p:spPr>
          <a:xfrm>
            <a:off x="0" y="6753885"/>
            <a:ext cx="12192000" cy="104115"/>
          </a:xfrm>
          <a:prstGeom prst="rect">
            <a:avLst/>
          </a:prstGeom>
          <a:solidFill>
            <a:schemeClr val="accent2">
              <a:lumMod val="50000"/>
            </a:schemeClr>
          </a:solidFill>
          <a:ln>
            <a:solidFill>
              <a:schemeClr val="accent2">
                <a:lumMod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sp>
        <p:nvSpPr>
          <p:cNvPr id="2" name="文本框 1">
            <a:extLst>
              <a:ext uri="{FF2B5EF4-FFF2-40B4-BE49-F238E27FC236}">
                <a16:creationId xmlns:a16="http://schemas.microsoft.com/office/drawing/2014/main" id="{56C9F25C-FD66-1BE0-1329-9657D16BAE73}"/>
              </a:ext>
            </a:extLst>
          </p:cNvPr>
          <p:cNvSpPr txBox="1"/>
          <p:nvPr/>
        </p:nvSpPr>
        <p:spPr>
          <a:xfrm>
            <a:off x="3016575" y="1044147"/>
            <a:ext cx="5994400" cy="369332"/>
          </a:xfrm>
          <a:prstGeom prst="rect">
            <a:avLst/>
          </a:prstGeom>
          <a:noFill/>
        </p:spPr>
        <p:txBody>
          <a:bodyPr wrap="square" rtlCol="0">
            <a:spAutoFit/>
          </a:bodyPr>
          <a:lstStyle/>
          <a:p>
            <a:r>
              <a:rPr lang="zh-CN" altLang="en-US" dirty="0"/>
              <a:t>标准无穷步不透明性与标准当前状态不透明性：转换验证</a:t>
            </a:r>
          </a:p>
        </p:txBody>
      </p:sp>
      <p:pic>
        <p:nvPicPr>
          <p:cNvPr id="7" name="图片 6">
            <a:extLst>
              <a:ext uri="{FF2B5EF4-FFF2-40B4-BE49-F238E27FC236}">
                <a16:creationId xmlns:a16="http://schemas.microsoft.com/office/drawing/2014/main" id="{E5AD655E-F9A9-2DAD-9C41-EB30CA78EFC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50815" y="1558126"/>
            <a:ext cx="1710863" cy="4177239"/>
          </a:xfrm>
          <a:prstGeom prst="rect">
            <a:avLst/>
          </a:prstGeom>
        </p:spPr>
      </p:pic>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9C17FBD1-3599-8F15-98B4-956CD48918A4}"/>
                  </a:ext>
                </a:extLst>
              </p:cNvPr>
              <p:cNvSpPr txBox="1"/>
              <p:nvPr/>
            </p:nvSpPr>
            <p:spPr>
              <a:xfrm>
                <a:off x="276208" y="5875293"/>
                <a:ext cx="216919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i="1" dirty="0" smtClean="0">
                          <a:latin typeface="Cambria Math" panose="02040503050406030204" pitchFamily="18" charset="0"/>
                        </a:rPr>
                        <m:t>𝐺</m:t>
                      </m:r>
                      <m:r>
                        <a:rPr lang="en-US" altLang="zh-CN" i="1" dirty="0" smtClean="0">
                          <a:latin typeface="Cambria Math" panose="02040503050406030204" pitchFamily="18" charset="0"/>
                        </a:rPr>
                        <m:t>,</m:t>
                      </m:r>
                      <m:sSub>
                        <m:sSubPr>
                          <m:ctrlPr>
                            <a:rPr lang="en-US" altLang="zh-CN" i="1" dirty="0" err="1" smtClean="0">
                              <a:latin typeface="Cambria Math" panose="02040503050406030204" pitchFamily="18" charset="0"/>
                            </a:rPr>
                          </m:ctrlPr>
                        </m:sSubPr>
                        <m:e>
                          <m:r>
                            <a:rPr lang="en-US" altLang="zh-CN" i="1" dirty="0" err="1" smtClean="0">
                              <a:latin typeface="Cambria Math" panose="02040503050406030204" pitchFamily="18" charset="0"/>
                            </a:rPr>
                            <m:t>𝐸</m:t>
                          </m:r>
                        </m:e>
                        <m:sub>
                          <m:r>
                            <a:rPr lang="en-US" altLang="zh-CN" i="1" dirty="0" err="1" smtClean="0">
                              <a:latin typeface="Cambria Math" panose="02040503050406030204" pitchFamily="18" charset="0"/>
                            </a:rPr>
                            <m:t>𝑜</m:t>
                          </m:r>
                        </m:sub>
                      </m:sSub>
                      <m:r>
                        <a:rPr lang="en-US" altLang="zh-CN" i="1" dirty="0" smtClean="0">
                          <a:latin typeface="Cambria Math" panose="02040503050406030204" pitchFamily="18" charset="0"/>
                        </a:rPr>
                        <m:t>=</m:t>
                      </m:r>
                      <m:d>
                        <m:dPr>
                          <m:begChr m:val="{"/>
                          <m:endChr m:val="}"/>
                          <m:ctrlPr>
                            <a:rPr lang="en-US" altLang="zh-CN" i="1" dirty="0" smtClean="0">
                              <a:latin typeface="Cambria Math" panose="02040503050406030204" pitchFamily="18" charset="0"/>
                            </a:rPr>
                          </m:ctrlPr>
                        </m:dPr>
                        <m:e>
                          <m:r>
                            <a:rPr lang="en-US" altLang="zh-CN" i="1" dirty="0" err="1" smtClean="0">
                              <a:latin typeface="Cambria Math" panose="02040503050406030204" pitchFamily="18" charset="0"/>
                            </a:rPr>
                            <m:t>𝑎</m:t>
                          </m:r>
                          <m:r>
                            <a:rPr lang="en-US" altLang="zh-CN" i="1" dirty="0" smtClean="0">
                              <a:latin typeface="Cambria Math" panose="02040503050406030204" pitchFamily="18" charset="0"/>
                            </a:rPr>
                            <m:t>,</m:t>
                          </m:r>
                          <m:r>
                            <a:rPr lang="en-US" altLang="zh-CN" i="1" dirty="0" err="1" smtClean="0">
                              <a:latin typeface="Cambria Math" panose="02040503050406030204" pitchFamily="18" charset="0"/>
                            </a:rPr>
                            <m:t>𝑏</m:t>
                          </m:r>
                          <m:r>
                            <a:rPr lang="en-US" altLang="zh-CN" i="1" dirty="0" smtClean="0">
                              <a:latin typeface="Cambria Math" panose="02040503050406030204" pitchFamily="18" charset="0"/>
                            </a:rPr>
                            <m:t>,</m:t>
                          </m:r>
                          <m:r>
                            <a:rPr lang="en-US" altLang="zh-CN" i="1" dirty="0" err="1" smtClean="0">
                              <a:latin typeface="Cambria Math" panose="02040503050406030204" pitchFamily="18" charset="0"/>
                            </a:rPr>
                            <m:t>𝑐</m:t>
                          </m:r>
                          <m:r>
                            <a:rPr lang="en-US" altLang="zh-CN" i="1" dirty="0" smtClean="0">
                              <a:latin typeface="Cambria Math" panose="02040503050406030204" pitchFamily="18" charset="0"/>
                            </a:rPr>
                            <m:t>,</m:t>
                          </m:r>
                          <m:r>
                            <a:rPr lang="en-US" altLang="zh-CN" i="1" dirty="0" err="1" smtClean="0">
                              <a:latin typeface="Cambria Math" panose="02040503050406030204" pitchFamily="18" charset="0"/>
                            </a:rPr>
                            <m:t>𝑑</m:t>
                          </m:r>
                        </m:e>
                      </m:d>
                    </m:oMath>
                  </m:oMathPara>
                </a14:m>
                <a:endParaRPr lang="zh-CN" altLang="en-US" dirty="0"/>
              </a:p>
            </p:txBody>
          </p:sp>
        </mc:Choice>
        <mc:Fallback xmlns="">
          <p:sp>
            <p:nvSpPr>
              <p:cNvPr id="10" name="文本框 9">
                <a:extLst>
                  <a:ext uri="{FF2B5EF4-FFF2-40B4-BE49-F238E27FC236}">
                    <a16:creationId xmlns:a16="http://schemas.microsoft.com/office/drawing/2014/main" id="{9C17FBD1-3599-8F15-98B4-956CD48918A4}"/>
                  </a:ext>
                </a:extLst>
              </p:cNvPr>
              <p:cNvSpPr txBox="1">
                <a:spLocks noRot="1" noChangeAspect="1" noMove="1" noResize="1" noEditPoints="1" noAdjustHandles="1" noChangeArrowheads="1" noChangeShapeType="1" noTextEdit="1"/>
              </p:cNvSpPr>
              <p:nvPr/>
            </p:nvSpPr>
            <p:spPr>
              <a:xfrm>
                <a:off x="276208" y="5875293"/>
                <a:ext cx="2169193" cy="369332"/>
              </a:xfrm>
              <a:prstGeom prst="rect">
                <a:avLst/>
              </a:prstGeom>
              <a:blipFill>
                <a:blip r:embed="rId5"/>
                <a:stretch>
                  <a:fillRect/>
                </a:stretch>
              </a:blipFill>
            </p:spPr>
            <p:txBody>
              <a:bodyPr/>
              <a:lstStyle/>
              <a:p>
                <a:r>
                  <a:rPr lang="zh-CN" altLang="en-US">
                    <a:noFill/>
                  </a:rPr>
                  <a:t> </a:t>
                </a:r>
              </a:p>
            </p:txBody>
          </p:sp>
        </mc:Fallback>
      </mc:AlternateContent>
      <p:pic>
        <p:nvPicPr>
          <p:cNvPr id="13" name="图片 12">
            <a:extLst>
              <a:ext uri="{FF2B5EF4-FFF2-40B4-BE49-F238E27FC236}">
                <a16:creationId xmlns:a16="http://schemas.microsoft.com/office/drawing/2014/main" id="{020E0014-2969-F956-E053-0C2E200349F3}"/>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490258" y="1533400"/>
            <a:ext cx="7721994" cy="4177239"/>
          </a:xfrm>
          <a:prstGeom prst="rect">
            <a:avLst/>
          </a:prstGeom>
        </p:spPr>
      </p:pic>
      <mc:AlternateContent xmlns:mc="http://schemas.openxmlformats.org/markup-compatibility/2006" xmlns:a14="http://schemas.microsoft.com/office/drawing/2010/main">
        <mc:Choice Requires="a14">
          <p:sp>
            <p:nvSpPr>
              <p:cNvPr id="16" name="文本框 15">
                <a:extLst>
                  <a:ext uri="{FF2B5EF4-FFF2-40B4-BE49-F238E27FC236}">
                    <a16:creationId xmlns:a16="http://schemas.microsoft.com/office/drawing/2014/main" id="{024DAF82-3BEA-E302-7E39-105C013446DD}"/>
                  </a:ext>
                </a:extLst>
              </p:cNvPr>
              <p:cNvSpPr txBox="1"/>
              <p:nvPr/>
            </p:nvSpPr>
            <p:spPr>
              <a:xfrm>
                <a:off x="4350869" y="5840876"/>
                <a:ext cx="6347013" cy="506870"/>
              </a:xfrm>
              <a:prstGeom prst="rect">
                <a:avLst/>
              </a:prstGeom>
              <a:noFill/>
            </p:spPr>
            <p:txBody>
              <a:bodyPr wrap="square" rtlCol="0">
                <a:spAutoFit/>
              </a:bodyPr>
              <a:lstStyle/>
              <a:p>
                <a14:m>
                  <m:oMath xmlns:m="http://schemas.openxmlformats.org/officeDocument/2006/math">
                    <m:r>
                      <a:rPr lang="en-US" altLang="zh-CN" i="1" dirty="0" smtClean="0">
                        <a:latin typeface="Cambria Math" panose="02040503050406030204" pitchFamily="18" charset="0"/>
                      </a:rPr>
                      <m:t>𝑂</m:t>
                    </m:r>
                    <m:d>
                      <m:dPr>
                        <m:ctrlPr>
                          <a:rPr lang="en-US" altLang="zh-CN" i="1" dirty="0" smtClean="0">
                            <a:latin typeface="Cambria Math" panose="02040503050406030204" pitchFamily="18" charset="0"/>
                          </a:rPr>
                        </m:ctrlPr>
                      </m:dPr>
                      <m:e>
                        <m:sSup>
                          <m:sSupPr>
                            <m:ctrlPr>
                              <a:rPr lang="en-US" altLang="zh-CN" i="1" dirty="0" smtClean="0">
                                <a:latin typeface="Cambria Math" panose="02040503050406030204" pitchFamily="18" charset="0"/>
                              </a:rPr>
                            </m:ctrlPr>
                          </m:sSupPr>
                          <m:e>
                            <m:r>
                              <a:rPr lang="en-US" altLang="zh-CN" i="1" dirty="0" smtClean="0">
                                <a:latin typeface="Cambria Math" panose="02040503050406030204" pitchFamily="18" charset="0"/>
                              </a:rPr>
                              <m:t>2</m:t>
                            </m:r>
                          </m:e>
                          <m:sup>
                            <m:r>
                              <a:rPr lang="en-US" altLang="zh-CN" i="1" dirty="0" smtClean="0">
                                <a:latin typeface="Cambria Math" panose="02040503050406030204" pitchFamily="18" charset="0"/>
                              </a:rPr>
                              <m:t>𝑋</m:t>
                            </m:r>
                          </m:sup>
                        </m:sSup>
                        <m:sSup>
                          <m:sSupPr>
                            <m:ctrlPr>
                              <a:rPr lang="en-US" altLang="zh-CN" i="1" dirty="0" smtClean="0">
                                <a:latin typeface="Cambria Math" panose="02040503050406030204" pitchFamily="18" charset="0"/>
                              </a:rPr>
                            </m:ctrlPr>
                          </m:sSupPr>
                          <m:e>
                            <m:r>
                              <a:rPr lang="en-US" altLang="zh-CN" i="1" dirty="0" smtClean="0">
                                <a:latin typeface="Cambria Math" panose="02040503050406030204" pitchFamily="18" charset="0"/>
                              </a:rPr>
                              <m:t>2</m:t>
                            </m:r>
                          </m:e>
                          <m:sup>
                            <m:sSup>
                              <m:sSupPr>
                                <m:ctrlPr>
                                  <a:rPr lang="en-US" altLang="zh-CN" b="0" i="1" dirty="0" smtClean="0">
                                    <a:latin typeface="Cambria Math" panose="02040503050406030204" pitchFamily="18" charset="0"/>
                                  </a:rPr>
                                </m:ctrlPr>
                              </m:sSupPr>
                              <m:e>
                                <m:r>
                                  <a:rPr lang="en-US" altLang="zh-CN" b="0" i="1" dirty="0" smtClean="0">
                                    <a:latin typeface="Cambria Math" panose="02040503050406030204" pitchFamily="18" charset="0"/>
                                  </a:rPr>
                                  <m:t>2</m:t>
                                </m:r>
                              </m:e>
                              <m:sup>
                                <m:r>
                                  <a:rPr lang="en-US" altLang="zh-CN" b="0" i="1" dirty="0" smtClean="0">
                                    <a:latin typeface="Cambria Math" panose="02040503050406030204" pitchFamily="18" charset="0"/>
                                  </a:rPr>
                                  <m:t>𝑋</m:t>
                                </m:r>
                                <m:r>
                                  <a:rPr lang="en-US" altLang="zh-CN" b="0" i="1" dirty="0" smtClean="0">
                                    <a:latin typeface="Cambria Math" panose="02040503050406030204" pitchFamily="18" charset="0"/>
                                  </a:rPr>
                                  <m:t>×</m:t>
                                </m:r>
                                <m:r>
                                  <a:rPr lang="en-US" altLang="zh-CN" b="0" i="1" dirty="0" smtClean="0">
                                    <a:latin typeface="Cambria Math" panose="02040503050406030204" pitchFamily="18" charset="0"/>
                                  </a:rPr>
                                  <m:t>𝑋</m:t>
                                </m:r>
                              </m:sup>
                            </m:sSup>
                          </m:sup>
                        </m:sSup>
                      </m:e>
                    </m:d>
                  </m:oMath>
                </a14:m>
                <a:r>
                  <a:rPr lang="zh-CN" altLang="en-US" dirty="0"/>
                  <a:t>复杂度方法：记住所有过往历史时刻的信息</a:t>
                </a:r>
              </a:p>
            </p:txBody>
          </p:sp>
        </mc:Choice>
        <mc:Fallback xmlns="">
          <p:sp>
            <p:nvSpPr>
              <p:cNvPr id="16" name="文本框 15">
                <a:extLst>
                  <a:ext uri="{FF2B5EF4-FFF2-40B4-BE49-F238E27FC236}">
                    <a16:creationId xmlns:a16="http://schemas.microsoft.com/office/drawing/2014/main" id="{024DAF82-3BEA-E302-7E39-105C013446DD}"/>
                  </a:ext>
                </a:extLst>
              </p:cNvPr>
              <p:cNvSpPr txBox="1">
                <a:spLocks noRot="1" noChangeAspect="1" noMove="1" noResize="1" noEditPoints="1" noAdjustHandles="1" noChangeArrowheads="1" noChangeShapeType="1" noTextEdit="1"/>
              </p:cNvSpPr>
              <p:nvPr/>
            </p:nvSpPr>
            <p:spPr>
              <a:xfrm>
                <a:off x="4350869" y="5840876"/>
                <a:ext cx="6347013" cy="506870"/>
              </a:xfrm>
              <a:prstGeom prst="rect">
                <a:avLst/>
              </a:prstGeom>
              <a:blipFill>
                <a:blip r:embed="rId7"/>
                <a:stretch>
                  <a:fillRect b="-1205"/>
                </a:stretch>
              </a:blipFill>
            </p:spPr>
            <p:txBody>
              <a:bodyPr/>
              <a:lstStyle/>
              <a:p>
                <a:r>
                  <a:rPr lang="zh-CN" altLang="en-US">
                    <a:noFill/>
                  </a:rPr>
                  <a:t> </a:t>
                </a:r>
              </a:p>
            </p:txBody>
          </p:sp>
        </mc:Fallback>
      </mc:AlternateContent>
      <p:pic>
        <p:nvPicPr>
          <p:cNvPr id="3" name="图片 2">
            <a:extLst>
              <a:ext uri="{FF2B5EF4-FFF2-40B4-BE49-F238E27FC236}">
                <a16:creationId xmlns:a16="http://schemas.microsoft.com/office/drawing/2014/main" id="{9BEA84B0-2EC4-EA62-42CB-0BAC6022F53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0083" y="119306"/>
            <a:ext cx="645261" cy="645261"/>
          </a:xfrm>
          <a:prstGeom prst="ellipse">
            <a:avLst/>
          </a:prstGeom>
        </p:spPr>
      </p:pic>
      <p:sp>
        <p:nvSpPr>
          <p:cNvPr id="6" name="文本框 5">
            <a:extLst>
              <a:ext uri="{FF2B5EF4-FFF2-40B4-BE49-F238E27FC236}">
                <a16:creationId xmlns:a16="http://schemas.microsoft.com/office/drawing/2014/main" id="{52E322BA-F383-AACD-FF93-742E0473E455}"/>
              </a:ext>
            </a:extLst>
          </p:cNvPr>
          <p:cNvSpPr txBox="1"/>
          <p:nvPr/>
        </p:nvSpPr>
        <p:spPr>
          <a:xfrm>
            <a:off x="1988848" y="99267"/>
            <a:ext cx="4037846" cy="646331"/>
          </a:xfrm>
          <a:prstGeom prst="rect">
            <a:avLst/>
          </a:prstGeom>
          <a:noFill/>
        </p:spPr>
        <p:txBody>
          <a:bodyPr wrap="square" rtlCol="0">
            <a:spAutoFit/>
          </a:bodyPr>
          <a:lstStyle/>
          <a:p>
            <a:r>
              <a:rPr lang="zh-CN" altLang="en-US" dirty="0">
                <a:solidFill>
                  <a:srgbClr val="000000"/>
                </a:solidFill>
                <a:latin typeface="华文行楷" panose="02010800040101010101" pitchFamily="2" charset="-122"/>
                <a:ea typeface="华文行楷" panose="02010800040101010101" pitchFamily="2" charset="-122"/>
              </a:rPr>
              <a:t>       </a:t>
            </a:r>
            <a:r>
              <a:rPr lang="zh-CN" altLang="en-US"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重庆国家应用数学中心</a:t>
            </a:r>
            <a:endParaRPr lang="en-US" altLang="zh-CN"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a:p>
            <a:pPr algn="dist"/>
            <a:r>
              <a:rPr lang="en-US" altLang="zh-CN"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National Center for Applied Mathematics in Chongqing</a:t>
            </a:r>
            <a:endParaRPr lang="zh-CN" altLang="en-US"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p:txBody>
      </p:sp>
      <p:pic>
        <p:nvPicPr>
          <p:cNvPr id="11" name="图片 10">
            <a:extLst>
              <a:ext uri="{FF2B5EF4-FFF2-40B4-BE49-F238E27FC236}">
                <a16:creationId xmlns:a16="http://schemas.microsoft.com/office/drawing/2014/main" id="{636423D1-8652-3393-2075-E5536F2376CF}"/>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1012452" y="172318"/>
            <a:ext cx="869288" cy="500231"/>
          </a:xfrm>
          <a:prstGeom prst="rect">
            <a:avLst/>
          </a:prstGeom>
        </p:spPr>
      </p:pic>
      <p:sp>
        <p:nvSpPr>
          <p:cNvPr id="5" name="灯片编号占位符 4">
            <a:extLst>
              <a:ext uri="{FF2B5EF4-FFF2-40B4-BE49-F238E27FC236}">
                <a16:creationId xmlns:a16="http://schemas.microsoft.com/office/drawing/2014/main" id="{3C0D25CC-C5CE-B60D-1E6C-EA6C9DB6A4D3}"/>
              </a:ext>
            </a:extLst>
          </p:cNvPr>
          <p:cNvSpPr>
            <a:spLocks noGrp="1"/>
          </p:cNvSpPr>
          <p:nvPr>
            <p:ph type="sldNum" sz="quarter" idx="12"/>
          </p:nvPr>
        </p:nvSpPr>
        <p:spPr/>
        <p:txBody>
          <a:bodyPr/>
          <a:lstStyle/>
          <a:p>
            <a:fld id="{9A0DB2DC-4C9A-4742-B13C-FB6460FD3503}" type="slidenum">
              <a:rPr lang="zh-CN" altLang="en-US" noProof="1" smtClean="0"/>
              <a:pPr/>
              <a:t>28</a:t>
            </a:fld>
            <a:r>
              <a:rPr lang="en-US" altLang="zh-CN" noProof="1"/>
              <a:t>/52</a:t>
            </a:r>
            <a:endParaRPr lang="zh-CN" altLang="en-US" noProof="1"/>
          </a:p>
        </p:txBody>
      </p:sp>
    </p:spTree>
    <p:custDataLst>
      <p:tags r:id="rId1"/>
    </p:custDataLst>
    <p:extLst>
      <p:ext uri="{BB962C8B-B14F-4D97-AF65-F5344CB8AC3E}">
        <p14:creationId xmlns:p14="http://schemas.microsoft.com/office/powerpoint/2010/main" val="9894337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60083" y="850574"/>
            <a:ext cx="11126709" cy="45719"/>
          </a:xfrm>
          <a:prstGeom prst="rect">
            <a:avLst/>
          </a:prstGeom>
          <a:solidFill>
            <a:schemeClr val="tx1">
              <a:lumMod val="50000"/>
              <a:lumOff val="50000"/>
            </a:schemeClr>
          </a:solidFill>
          <a:ln>
            <a:solidFill>
              <a:schemeClr val="tx1">
                <a:lumMod val="50000"/>
                <a:lumOff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sp>
        <p:nvSpPr>
          <p:cNvPr id="9" name="矩形 8"/>
          <p:cNvSpPr/>
          <p:nvPr/>
        </p:nvSpPr>
        <p:spPr>
          <a:xfrm>
            <a:off x="0" y="6753885"/>
            <a:ext cx="12192000" cy="104115"/>
          </a:xfrm>
          <a:prstGeom prst="rect">
            <a:avLst/>
          </a:prstGeom>
          <a:solidFill>
            <a:schemeClr val="accent2">
              <a:lumMod val="50000"/>
            </a:schemeClr>
          </a:solidFill>
          <a:ln>
            <a:solidFill>
              <a:schemeClr val="accent2">
                <a:lumMod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sp>
        <p:nvSpPr>
          <p:cNvPr id="2" name="文本框 1">
            <a:extLst>
              <a:ext uri="{FF2B5EF4-FFF2-40B4-BE49-F238E27FC236}">
                <a16:creationId xmlns:a16="http://schemas.microsoft.com/office/drawing/2014/main" id="{56C9F25C-FD66-1BE0-1329-9657D16BAE73}"/>
              </a:ext>
            </a:extLst>
          </p:cNvPr>
          <p:cNvSpPr txBox="1"/>
          <p:nvPr/>
        </p:nvSpPr>
        <p:spPr>
          <a:xfrm>
            <a:off x="3590316" y="1013945"/>
            <a:ext cx="3832460" cy="369332"/>
          </a:xfrm>
          <a:prstGeom prst="rect">
            <a:avLst/>
          </a:prstGeom>
          <a:noFill/>
        </p:spPr>
        <p:txBody>
          <a:bodyPr wrap="square" rtlCol="0">
            <a:spAutoFit/>
          </a:bodyPr>
          <a:lstStyle/>
          <a:p>
            <a:r>
              <a:rPr lang="zh-CN" altLang="en-US" dirty="0"/>
              <a:t>标准无穷步不透明性：转换验证</a:t>
            </a:r>
          </a:p>
        </p:txBody>
      </p:sp>
      <p:pic>
        <p:nvPicPr>
          <p:cNvPr id="6" name="图片 5">
            <a:extLst>
              <a:ext uri="{FF2B5EF4-FFF2-40B4-BE49-F238E27FC236}">
                <a16:creationId xmlns:a16="http://schemas.microsoft.com/office/drawing/2014/main" id="{530959C7-99BE-375B-7658-806AC75C1203}"/>
              </a:ext>
            </a:extLst>
          </p:cNvPr>
          <p:cNvPicPr>
            <a:picLocks noChangeAspect="1"/>
          </p:cNvPicPr>
          <p:nvPr/>
        </p:nvPicPr>
        <p:blipFill rotWithShape="1">
          <a:blip r:embed="rId4">
            <a:clrChange>
              <a:clrFrom>
                <a:srgbClr val="FFFFFF"/>
              </a:clrFrom>
              <a:clrTo>
                <a:srgbClr val="FFFFFF">
                  <a:alpha val="0"/>
                </a:srgbClr>
              </a:clrTo>
            </a:clrChange>
          </a:blip>
          <a:srcRect l="805"/>
          <a:stretch/>
        </p:blipFill>
        <p:spPr>
          <a:xfrm>
            <a:off x="3080526" y="1398782"/>
            <a:ext cx="3359028" cy="3902085"/>
          </a:xfrm>
          <a:prstGeom prst="rect">
            <a:avLst/>
          </a:prstGeom>
        </p:spPr>
      </p:pic>
      <p:pic>
        <p:nvPicPr>
          <p:cNvPr id="7" name="图片 6">
            <a:extLst>
              <a:ext uri="{FF2B5EF4-FFF2-40B4-BE49-F238E27FC236}">
                <a16:creationId xmlns:a16="http://schemas.microsoft.com/office/drawing/2014/main" id="{E5AD655E-F9A9-2DAD-9C41-EB30CA78EFC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31349" y="1301756"/>
            <a:ext cx="1610749" cy="3932799"/>
          </a:xfrm>
          <a:prstGeom prst="rect">
            <a:avLst/>
          </a:prstGeom>
        </p:spPr>
      </p:pic>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9C17FBD1-3599-8F15-98B4-956CD48918A4}"/>
                  </a:ext>
                </a:extLst>
              </p:cNvPr>
              <p:cNvSpPr txBox="1"/>
              <p:nvPr/>
            </p:nvSpPr>
            <p:spPr>
              <a:xfrm>
                <a:off x="352126" y="5455352"/>
                <a:ext cx="216919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i="1" dirty="0" smtClean="0">
                          <a:latin typeface="Cambria Math" panose="02040503050406030204" pitchFamily="18" charset="0"/>
                        </a:rPr>
                        <m:t>𝐺</m:t>
                      </m:r>
                      <m:r>
                        <a:rPr lang="en-US" altLang="zh-CN" i="1" dirty="0" smtClean="0">
                          <a:latin typeface="Cambria Math" panose="02040503050406030204" pitchFamily="18" charset="0"/>
                        </a:rPr>
                        <m:t>,</m:t>
                      </m:r>
                      <m:sSub>
                        <m:sSubPr>
                          <m:ctrlPr>
                            <a:rPr lang="en-US" altLang="zh-CN" i="1" dirty="0" err="1" smtClean="0">
                              <a:latin typeface="Cambria Math" panose="02040503050406030204" pitchFamily="18" charset="0"/>
                            </a:rPr>
                          </m:ctrlPr>
                        </m:sSubPr>
                        <m:e>
                          <m:r>
                            <a:rPr lang="en-US" altLang="zh-CN" i="1" dirty="0" err="1" smtClean="0">
                              <a:latin typeface="Cambria Math" panose="02040503050406030204" pitchFamily="18" charset="0"/>
                            </a:rPr>
                            <m:t>𝐸</m:t>
                          </m:r>
                        </m:e>
                        <m:sub>
                          <m:r>
                            <a:rPr lang="en-US" altLang="zh-CN" i="1" dirty="0" err="1" smtClean="0">
                              <a:latin typeface="Cambria Math" panose="02040503050406030204" pitchFamily="18" charset="0"/>
                            </a:rPr>
                            <m:t>𝑜</m:t>
                          </m:r>
                        </m:sub>
                      </m:sSub>
                      <m:r>
                        <a:rPr lang="en-US" altLang="zh-CN" i="1" dirty="0" smtClean="0">
                          <a:latin typeface="Cambria Math" panose="02040503050406030204" pitchFamily="18" charset="0"/>
                        </a:rPr>
                        <m:t>=</m:t>
                      </m:r>
                      <m:d>
                        <m:dPr>
                          <m:begChr m:val="{"/>
                          <m:endChr m:val="}"/>
                          <m:ctrlPr>
                            <a:rPr lang="en-US" altLang="zh-CN" i="1" dirty="0" smtClean="0">
                              <a:latin typeface="Cambria Math" panose="02040503050406030204" pitchFamily="18" charset="0"/>
                            </a:rPr>
                          </m:ctrlPr>
                        </m:dPr>
                        <m:e>
                          <m:r>
                            <a:rPr lang="en-US" altLang="zh-CN" i="1" dirty="0" err="1" smtClean="0">
                              <a:latin typeface="Cambria Math" panose="02040503050406030204" pitchFamily="18" charset="0"/>
                            </a:rPr>
                            <m:t>𝑎</m:t>
                          </m:r>
                          <m:r>
                            <a:rPr lang="en-US" altLang="zh-CN" i="1" dirty="0" smtClean="0">
                              <a:latin typeface="Cambria Math" panose="02040503050406030204" pitchFamily="18" charset="0"/>
                            </a:rPr>
                            <m:t>,</m:t>
                          </m:r>
                          <m:r>
                            <a:rPr lang="en-US" altLang="zh-CN" i="1" dirty="0" err="1" smtClean="0">
                              <a:latin typeface="Cambria Math" panose="02040503050406030204" pitchFamily="18" charset="0"/>
                            </a:rPr>
                            <m:t>𝑏</m:t>
                          </m:r>
                          <m:r>
                            <a:rPr lang="en-US" altLang="zh-CN" i="1" dirty="0" smtClean="0">
                              <a:latin typeface="Cambria Math" panose="02040503050406030204" pitchFamily="18" charset="0"/>
                            </a:rPr>
                            <m:t>,</m:t>
                          </m:r>
                          <m:r>
                            <a:rPr lang="en-US" altLang="zh-CN" i="1" dirty="0" err="1" smtClean="0">
                              <a:latin typeface="Cambria Math" panose="02040503050406030204" pitchFamily="18" charset="0"/>
                            </a:rPr>
                            <m:t>𝑐</m:t>
                          </m:r>
                          <m:r>
                            <a:rPr lang="en-US" altLang="zh-CN" i="1" dirty="0" smtClean="0">
                              <a:latin typeface="Cambria Math" panose="02040503050406030204" pitchFamily="18" charset="0"/>
                            </a:rPr>
                            <m:t>,</m:t>
                          </m:r>
                          <m:r>
                            <a:rPr lang="en-US" altLang="zh-CN" i="1" dirty="0" err="1" smtClean="0">
                              <a:latin typeface="Cambria Math" panose="02040503050406030204" pitchFamily="18" charset="0"/>
                            </a:rPr>
                            <m:t>𝑑</m:t>
                          </m:r>
                        </m:e>
                      </m:d>
                    </m:oMath>
                  </m:oMathPara>
                </a14:m>
                <a:endParaRPr lang="zh-CN" altLang="en-US" dirty="0"/>
              </a:p>
            </p:txBody>
          </p:sp>
        </mc:Choice>
        <mc:Fallback xmlns="">
          <p:sp>
            <p:nvSpPr>
              <p:cNvPr id="10" name="文本框 9">
                <a:extLst>
                  <a:ext uri="{FF2B5EF4-FFF2-40B4-BE49-F238E27FC236}">
                    <a16:creationId xmlns:a16="http://schemas.microsoft.com/office/drawing/2014/main" id="{9C17FBD1-3599-8F15-98B4-956CD48918A4}"/>
                  </a:ext>
                </a:extLst>
              </p:cNvPr>
              <p:cNvSpPr txBox="1">
                <a:spLocks noRot="1" noChangeAspect="1" noMove="1" noResize="1" noEditPoints="1" noAdjustHandles="1" noChangeArrowheads="1" noChangeShapeType="1" noTextEdit="1"/>
              </p:cNvSpPr>
              <p:nvPr/>
            </p:nvSpPr>
            <p:spPr>
              <a:xfrm>
                <a:off x="352126" y="5455352"/>
                <a:ext cx="2169193" cy="369332"/>
              </a:xfrm>
              <a:prstGeom prst="rect">
                <a:avLst/>
              </a:prstGeom>
              <a:blipFill>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9BD2326A-60FC-4E4E-D733-430F41574732}"/>
                  </a:ext>
                </a:extLst>
              </p:cNvPr>
              <p:cNvSpPr txBox="1"/>
              <p:nvPr/>
            </p:nvSpPr>
            <p:spPr>
              <a:xfrm>
                <a:off x="4298766" y="5449132"/>
                <a:ext cx="1021313" cy="375552"/>
              </a:xfrm>
              <a:prstGeom prst="rect">
                <a:avLst/>
              </a:prstGeom>
              <a:noFill/>
            </p:spPr>
            <p:txBody>
              <a:bodyPr wrap="square" rtlCol="0">
                <a:spAutoFit/>
              </a:bodyPr>
              <a:lstStyle/>
              <a:p>
                <a:r>
                  <a:rPr lang="zh-CN" altLang="en-US" dirty="0"/>
                  <a:t>构造</a:t>
                </a:r>
                <a14:m>
                  <m:oMath xmlns:m="http://schemas.openxmlformats.org/officeDocument/2006/math">
                    <m:sSup>
                      <m:sSupPr>
                        <m:ctrlPr>
                          <a:rPr lang="en-US" altLang="zh-CN" i="1" dirty="0" smtClean="0">
                            <a:latin typeface="Cambria Math" panose="02040503050406030204" pitchFamily="18" charset="0"/>
                          </a:rPr>
                        </m:ctrlPr>
                      </m:sSupPr>
                      <m:e>
                        <m:r>
                          <a:rPr lang="en-US" altLang="zh-CN" i="1" dirty="0" smtClean="0">
                            <a:latin typeface="Cambria Math" panose="02040503050406030204" pitchFamily="18" charset="0"/>
                          </a:rPr>
                          <m:t>𝐺</m:t>
                        </m:r>
                      </m:e>
                      <m:sup>
                        <m:r>
                          <a:rPr lang="en-US" altLang="zh-CN" i="1" dirty="0" smtClean="0">
                            <a:latin typeface="Cambria Math" panose="02040503050406030204" pitchFamily="18" charset="0"/>
                          </a:rPr>
                          <m:t>@</m:t>
                        </m:r>
                      </m:sup>
                    </m:sSup>
                  </m:oMath>
                </a14:m>
                <a:endParaRPr lang="zh-CN" altLang="en-US" dirty="0"/>
              </a:p>
            </p:txBody>
          </p:sp>
        </mc:Choice>
        <mc:Fallback xmlns="">
          <p:sp>
            <p:nvSpPr>
              <p:cNvPr id="11" name="文本框 10">
                <a:extLst>
                  <a:ext uri="{FF2B5EF4-FFF2-40B4-BE49-F238E27FC236}">
                    <a16:creationId xmlns:a16="http://schemas.microsoft.com/office/drawing/2014/main" id="{9BD2326A-60FC-4E4E-D733-430F41574732}"/>
                  </a:ext>
                </a:extLst>
              </p:cNvPr>
              <p:cNvSpPr txBox="1">
                <a:spLocks noRot="1" noChangeAspect="1" noMove="1" noResize="1" noEditPoints="1" noAdjustHandles="1" noChangeArrowheads="1" noChangeShapeType="1" noTextEdit="1"/>
              </p:cNvSpPr>
              <p:nvPr/>
            </p:nvSpPr>
            <p:spPr>
              <a:xfrm>
                <a:off x="4298766" y="5449132"/>
                <a:ext cx="1021313" cy="375552"/>
              </a:xfrm>
              <a:prstGeom prst="rect">
                <a:avLst/>
              </a:prstGeom>
              <a:blipFill>
                <a:blip r:embed="rId7"/>
                <a:stretch>
                  <a:fillRect l="-4762" t="-13115" b="-21311"/>
                </a:stretch>
              </a:blipFill>
            </p:spPr>
            <p:txBody>
              <a:bodyPr/>
              <a:lstStyle/>
              <a:p>
                <a:r>
                  <a:rPr lang="zh-CN" altLang="en-US">
                    <a:noFill/>
                  </a:rPr>
                  <a:t> </a:t>
                </a:r>
              </a:p>
            </p:txBody>
          </p:sp>
        </mc:Fallback>
      </mc:AlternateContent>
      <p:pic>
        <p:nvPicPr>
          <p:cNvPr id="12" name="图片 11">
            <a:extLst>
              <a:ext uri="{FF2B5EF4-FFF2-40B4-BE49-F238E27FC236}">
                <a16:creationId xmlns:a16="http://schemas.microsoft.com/office/drawing/2014/main" id="{84B1506B-FACE-112C-E122-1A4851F022BC}"/>
              </a:ext>
            </a:extLst>
          </p:cNvPr>
          <p:cNvPicPr>
            <a:picLocks noChangeAspect="1"/>
          </p:cNvPicPr>
          <p:nvPr/>
        </p:nvPicPr>
        <p:blipFill rotWithShape="1">
          <a:blip r:embed="rId8">
            <a:clrChange>
              <a:clrFrom>
                <a:srgbClr val="FFFFFF"/>
              </a:clrFrom>
              <a:clrTo>
                <a:srgbClr val="FFFFFF">
                  <a:alpha val="0"/>
                </a:srgbClr>
              </a:clrTo>
            </a:clrChange>
          </a:blip>
          <a:srcRect l="1080"/>
          <a:stretch/>
        </p:blipFill>
        <p:spPr>
          <a:xfrm>
            <a:off x="7584516" y="1330739"/>
            <a:ext cx="3746872" cy="3932799"/>
          </a:xfrm>
          <a:prstGeom prst="rect">
            <a:avLst/>
          </a:prstGeom>
        </p:spPr>
      </p:pic>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78A50E06-8CF9-C72A-831A-F60B82EFED0B}"/>
                  </a:ext>
                </a:extLst>
              </p:cNvPr>
              <p:cNvSpPr txBox="1"/>
              <p:nvPr/>
            </p:nvSpPr>
            <p:spPr>
              <a:xfrm>
                <a:off x="7382578" y="5437381"/>
                <a:ext cx="4509435" cy="415242"/>
              </a:xfrm>
              <a:prstGeom prst="rect">
                <a:avLst/>
              </a:prstGeom>
              <a:noFill/>
            </p:spPr>
            <p:txBody>
              <a:bodyPr wrap="square" rtlCol="0">
                <a:spAutoFit/>
              </a:bodyPr>
              <a:lstStyle/>
              <a:p>
                <a:r>
                  <a:rPr lang="en-US" altLang="zh-CN" dirty="0"/>
                  <a:t>Obs</a:t>
                </a:r>
                <a14:m>
                  <m:oMath xmlns:m="http://schemas.openxmlformats.org/officeDocument/2006/math">
                    <m:d>
                      <m:dPr>
                        <m:ctrlPr>
                          <a:rPr lang="en-US" altLang="zh-CN" b="0" i="1" dirty="0" smtClean="0">
                            <a:latin typeface="Cambria Math" panose="02040503050406030204" pitchFamily="18" charset="0"/>
                          </a:rPr>
                        </m:ctrlPr>
                      </m:dPr>
                      <m:e>
                        <m:sSup>
                          <m:sSupPr>
                            <m:ctrlPr>
                              <a:rPr lang="en-US" altLang="zh-CN" i="1" dirty="0">
                                <a:latin typeface="Cambria Math" panose="02040503050406030204" pitchFamily="18" charset="0"/>
                              </a:rPr>
                            </m:ctrlPr>
                          </m:sSupPr>
                          <m:e>
                            <m:r>
                              <a:rPr lang="en-US" altLang="zh-CN" i="1" dirty="0">
                                <a:latin typeface="Cambria Math" panose="02040503050406030204" pitchFamily="18" charset="0"/>
                              </a:rPr>
                              <m:t>𝐺</m:t>
                            </m:r>
                          </m:e>
                          <m:sup>
                            <m:r>
                              <a:rPr lang="en-US" altLang="zh-CN" i="1" dirty="0">
                                <a:latin typeface="Cambria Math" panose="02040503050406030204" pitchFamily="18" charset="0"/>
                              </a:rPr>
                              <m:t>@</m:t>
                            </m:r>
                          </m:sup>
                        </m:sSup>
                      </m:e>
                    </m:d>
                    <m:r>
                      <a:rPr lang="en-US" altLang="zh-CN" b="0" i="0" dirty="0" smtClean="0">
                        <a:latin typeface="Cambria Math" panose="02040503050406030204" pitchFamily="18" charset="0"/>
                      </a:rPr>
                      <m:t>,</m:t>
                    </m:r>
                    <m:sSubSup>
                      <m:sSubSupPr>
                        <m:ctrlPr>
                          <a:rPr lang="en-US" altLang="zh-CN" b="0" i="1" dirty="0" smtClean="0">
                            <a:latin typeface="Cambria Math" panose="02040503050406030204" pitchFamily="18" charset="0"/>
                          </a:rPr>
                        </m:ctrlPr>
                      </m:sSubSupPr>
                      <m:e>
                        <m:r>
                          <a:rPr lang="en-US" altLang="zh-CN" i="1" dirty="0" err="1">
                            <a:latin typeface="Cambria Math" panose="02040503050406030204" pitchFamily="18" charset="0"/>
                          </a:rPr>
                          <m:t>𝐸</m:t>
                        </m:r>
                      </m:e>
                      <m:sub>
                        <m:r>
                          <a:rPr lang="en-US" altLang="zh-CN" i="1" dirty="0" err="1">
                            <a:latin typeface="Cambria Math" panose="02040503050406030204" pitchFamily="18" charset="0"/>
                          </a:rPr>
                          <m:t>𝑜</m:t>
                        </m:r>
                      </m:sub>
                      <m:sup>
                        <m:r>
                          <a:rPr lang="en-US" altLang="zh-CN" b="0" i="1" dirty="0" smtClean="0">
                            <a:latin typeface="Cambria Math" panose="02040503050406030204" pitchFamily="18" charset="0"/>
                          </a:rPr>
                          <m:t>′</m:t>
                        </m:r>
                      </m:sup>
                    </m:sSubSup>
                    <m:r>
                      <a:rPr lang="en-US" altLang="zh-CN" i="1" dirty="0">
                        <a:latin typeface="Cambria Math" panose="02040503050406030204" pitchFamily="18" charset="0"/>
                      </a:rPr>
                      <m:t>=</m:t>
                    </m:r>
                    <m:d>
                      <m:dPr>
                        <m:begChr m:val="{"/>
                        <m:endChr m:val="}"/>
                        <m:ctrlPr>
                          <a:rPr lang="en-US" altLang="zh-CN" i="1" dirty="0">
                            <a:latin typeface="Cambria Math" panose="02040503050406030204" pitchFamily="18" charset="0"/>
                          </a:rPr>
                        </m:ctrlPr>
                      </m:dPr>
                      <m:e>
                        <m:r>
                          <a:rPr lang="en-US" altLang="zh-CN" i="1" dirty="0" err="1">
                            <a:latin typeface="Cambria Math" panose="02040503050406030204" pitchFamily="18" charset="0"/>
                          </a:rPr>
                          <m:t>𝑎</m:t>
                        </m:r>
                        <m:r>
                          <a:rPr lang="en-US" altLang="zh-CN" i="1" dirty="0">
                            <a:latin typeface="Cambria Math" panose="02040503050406030204" pitchFamily="18" charset="0"/>
                          </a:rPr>
                          <m:t>,</m:t>
                        </m:r>
                        <m:r>
                          <a:rPr lang="en-US" altLang="zh-CN" i="1" dirty="0" err="1">
                            <a:latin typeface="Cambria Math" panose="02040503050406030204" pitchFamily="18" charset="0"/>
                          </a:rPr>
                          <m:t>𝑏</m:t>
                        </m:r>
                        <m:r>
                          <a:rPr lang="en-US" altLang="zh-CN" i="1" dirty="0">
                            <a:latin typeface="Cambria Math" panose="02040503050406030204" pitchFamily="18" charset="0"/>
                          </a:rPr>
                          <m:t>,</m:t>
                        </m:r>
                        <m:r>
                          <a:rPr lang="en-US" altLang="zh-CN" i="1" dirty="0" err="1">
                            <a:latin typeface="Cambria Math" panose="02040503050406030204" pitchFamily="18" charset="0"/>
                          </a:rPr>
                          <m:t>𝑐</m:t>
                        </m:r>
                        <m:r>
                          <a:rPr lang="en-US" altLang="zh-CN" i="1" dirty="0">
                            <a:latin typeface="Cambria Math" panose="02040503050406030204" pitchFamily="18" charset="0"/>
                          </a:rPr>
                          <m:t>,</m:t>
                        </m:r>
                        <m:r>
                          <a:rPr lang="en-US" altLang="zh-CN" i="1" dirty="0" err="1">
                            <a:latin typeface="Cambria Math" panose="02040503050406030204" pitchFamily="18" charset="0"/>
                          </a:rPr>
                          <m:t>𝑑</m:t>
                        </m:r>
                        <m:r>
                          <a:rPr lang="en-US" altLang="zh-CN" b="0" i="1" dirty="0" smtClean="0">
                            <a:latin typeface="Cambria Math" panose="02040503050406030204" pitchFamily="18" charset="0"/>
                          </a:rPr>
                          <m:t>,@</m:t>
                        </m:r>
                      </m:e>
                    </m:d>
                    <m:r>
                      <a:rPr lang="en-US" altLang="zh-CN" b="0" i="1" dirty="0" smtClean="0">
                        <a:latin typeface="Cambria Math" panose="02040503050406030204" pitchFamily="18" charset="0"/>
                      </a:rPr>
                      <m:t>, </m:t>
                    </m:r>
                    <m:r>
                      <a:rPr lang="en-US" altLang="zh-CN" i="1" dirty="0" smtClean="0">
                        <a:latin typeface="Cambria Math" panose="02040503050406030204" pitchFamily="18" charset="0"/>
                      </a:rPr>
                      <m:t>𝑂</m:t>
                    </m:r>
                    <m:d>
                      <m:dPr>
                        <m:ctrlPr>
                          <a:rPr lang="en-US" altLang="zh-CN" i="1" dirty="0" smtClean="0">
                            <a:latin typeface="Cambria Math" panose="02040503050406030204" pitchFamily="18" charset="0"/>
                          </a:rPr>
                        </m:ctrlPr>
                      </m:dPr>
                      <m:e>
                        <m:sSup>
                          <m:sSupPr>
                            <m:ctrlPr>
                              <a:rPr lang="en-US" altLang="zh-CN" i="1" dirty="0" smtClean="0">
                                <a:latin typeface="Cambria Math" panose="02040503050406030204" pitchFamily="18" charset="0"/>
                              </a:rPr>
                            </m:ctrlPr>
                          </m:sSupPr>
                          <m:e>
                            <m:sSup>
                              <m:sSupPr>
                                <m:ctrlPr>
                                  <a:rPr lang="en-US" altLang="zh-CN" b="0" i="1" dirty="0" smtClean="0">
                                    <a:latin typeface="Cambria Math" panose="02040503050406030204" pitchFamily="18" charset="0"/>
                                  </a:rPr>
                                </m:ctrlPr>
                              </m:sSupPr>
                              <m:e>
                                <m:r>
                                  <a:rPr lang="en-US" altLang="zh-CN" b="0" i="1" dirty="0" smtClean="0">
                                    <a:latin typeface="Cambria Math" panose="02040503050406030204" pitchFamily="18" charset="0"/>
                                  </a:rPr>
                                  <m:t>2</m:t>
                                </m:r>
                              </m:e>
                              <m:sup>
                                <m:r>
                                  <a:rPr lang="en-US" altLang="zh-CN" b="0" i="1" dirty="0" smtClean="0">
                                    <a:latin typeface="Cambria Math" panose="02040503050406030204" pitchFamily="18" charset="0"/>
                                  </a:rPr>
                                  <m:t>𝑋</m:t>
                                </m:r>
                              </m:sup>
                            </m:sSup>
                            <m:r>
                              <a:rPr lang="en-US" altLang="zh-CN" b="0" i="1" dirty="0" smtClean="0">
                                <a:latin typeface="Cambria Math" panose="02040503050406030204" pitchFamily="18" charset="0"/>
                              </a:rPr>
                              <m:t>+</m:t>
                            </m:r>
                            <m:r>
                              <a:rPr lang="en-US" altLang="zh-CN" i="1" dirty="0" smtClean="0">
                                <a:latin typeface="Cambria Math" panose="02040503050406030204" pitchFamily="18" charset="0"/>
                              </a:rPr>
                              <m:t>2</m:t>
                            </m:r>
                          </m:e>
                          <m:sup>
                            <m:r>
                              <a:rPr lang="en-US" altLang="zh-CN" b="0" i="1" dirty="0" smtClean="0">
                                <a:latin typeface="Cambria Math" panose="02040503050406030204" pitchFamily="18" charset="0"/>
                              </a:rPr>
                              <m:t>2</m:t>
                            </m:r>
                            <m:r>
                              <a:rPr lang="en-US" altLang="zh-CN" i="1" dirty="0" smtClean="0">
                                <a:latin typeface="Cambria Math" panose="02040503050406030204" pitchFamily="18" charset="0"/>
                              </a:rPr>
                              <m:t>𝑋</m:t>
                            </m:r>
                          </m:sup>
                        </m:sSup>
                      </m:e>
                    </m:d>
                  </m:oMath>
                </a14:m>
                <a:endParaRPr lang="zh-CN" altLang="en-US" dirty="0"/>
              </a:p>
            </p:txBody>
          </p:sp>
        </mc:Choice>
        <mc:Fallback xmlns="">
          <p:sp>
            <p:nvSpPr>
              <p:cNvPr id="14" name="文本框 13">
                <a:extLst>
                  <a:ext uri="{FF2B5EF4-FFF2-40B4-BE49-F238E27FC236}">
                    <a16:creationId xmlns:a16="http://schemas.microsoft.com/office/drawing/2014/main" id="{78A50E06-8CF9-C72A-831A-F60B82EFED0B}"/>
                  </a:ext>
                </a:extLst>
              </p:cNvPr>
              <p:cNvSpPr txBox="1">
                <a:spLocks noRot="1" noChangeAspect="1" noMove="1" noResize="1" noEditPoints="1" noAdjustHandles="1" noChangeArrowheads="1" noChangeShapeType="1" noTextEdit="1"/>
              </p:cNvSpPr>
              <p:nvPr/>
            </p:nvSpPr>
            <p:spPr>
              <a:xfrm>
                <a:off x="7382578" y="5437381"/>
                <a:ext cx="4509435" cy="415242"/>
              </a:xfrm>
              <a:prstGeom prst="rect">
                <a:avLst/>
              </a:prstGeom>
              <a:blipFill>
                <a:blip r:embed="rId9"/>
                <a:stretch>
                  <a:fillRect l="-1081" t="-2941" b="-17647"/>
                </a:stretch>
              </a:blipFill>
            </p:spPr>
            <p:txBody>
              <a:bodyPr/>
              <a:lstStyle/>
              <a:p>
                <a:r>
                  <a:rPr lang="zh-CN" altLang="en-US">
                    <a:noFill/>
                  </a:rPr>
                  <a:t> </a:t>
                </a:r>
              </a:p>
            </p:txBody>
          </p:sp>
        </mc:Fallback>
      </mc:AlternateContent>
      <p:sp>
        <p:nvSpPr>
          <p:cNvPr id="16" name="文本框 15">
            <a:extLst>
              <a:ext uri="{FF2B5EF4-FFF2-40B4-BE49-F238E27FC236}">
                <a16:creationId xmlns:a16="http://schemas.microsoft.com/office/drawing/2014/main" id="{04762811-63F3-F121-3A55-37809F46ACDF}"/>
              </a:ext>
            </a:extLst>
          </p:cNvPr>
          <p:cNvSpPr txBox="1"/>
          <p:nvPr/>
        </p:nvSpPr>
        <p:spPr>
          <a:xfrm>
            <a:off x="490071" y="6026466"/>
            <a:ext cx="10841317" cy="584775"/>
          </a:xfrm>
          <a:prstGeom prst="rect">
            <a:avLst/>
          </a:prstGeom>
          <a:noFill/>
        </p:spPr>
        <p:txBody>
          <a:bodyPr wrap="square" rtlCol="0">
            <a:spAutoFit/>
          </a:bodyPr>
          <a:lstStyle/>
          <a:p>
            <a:pPr algn="l"/>
            <a:r>
              <a:rPr lang="en-US" altLang="zh-CN" sz="1600" b="0" i="0" u="none" strike="noStrike" baseline="0" dirty="0">
                <a:latin typeface="Times New Roman" panose="02020603050405020304" pitchFamily="18" charset="0"/>
                <a:cs typeface="Times New Roman" panose="02020603050405020304" pitchFamily="18" charset="0"/>
              </a:rPr>
              <a:t>Balun J. and Masopust T.  Comparing the notions of opacity for discrete-event systems, </a:t>
            </a:r>
            <a:r>
              <a:rPr lang="en-US" altLang="zh-CN" sz="1600" b="0" i="1" u="none" strike="noStrike" baseline="0" dirty="0">
                <a:latin typeface="Times New Roman" panose="02020603050405020304" pitchFamily="18" charset="0"/>
                <a:cs typeface="Times New Roman" panose="02020603050405020304" pitchFamily="18" charset="0"/>
              </a:rPr>
              <a:t>Discrete Event Dynamic Systems</a:t>
            </a:r>
            <a:r>
              <a:rPr lang="en-US" altLang="zh-CN" sz="1600" b="0" i="0" u="none" strike="noStrike" baseline="0" dirty="0">
                <a:latin typeface="Times New Roman" panose="02020603050405020304" pitchFamily="18" charset="0"/>
                <a:cs typeface="Times New Roman" panose="02020603050405020304" pitchFamily="18" charset="0"/>
              </a:rPr>
              <a:t>, vol. 31, pp. 553–582, 2021.</a:t>
            </a:r>
            <a:endParaRPr lang="zh-CN" altLang="en-US" sz="1600" dirty="0">
              <a:latin typeface="Times New Roman" panose="02020603050405020304" pitchFamily="18" charset="0"/>
              <a:cs typeface="Times New Roman" panose="02020603050405020304" pitchFamily="18" charset="0"/>
            </a:endParaRPr>
          </a:p>
        </p:txBody>
      </p:sp>
      <p:pic>
        <p:nvPicPr>
          <p:cNvPr id="3" name="图片 2">
            <a:extLst>
              <a:ext uri="{FF2B5EF4-FFF2-40B4-BE49-F238E27FC236}">
                <a16:creationId xmlns:a16="http://schemas.microsoft.com/office/drawing/2014/main" id="{C1A46DF0-73F7-E23D-1BE0-928233CF3F7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0083" y="119306"/>
            <a:ext cx="645261" cy="645261"/>
          </a:xfrm>
          <a:prstGeom prst="ellipse">
            <a:avLst/>
          </a:prstGeom>
        </p:spPr>
      </p:pic>
      <p:sp>
        <p:nvSpPr>
          <p:cNvPr id="13" name="文本框 12">
            <a:extLst>
              <a:ext uri="{FF2B5EF4-FFF2-40B4-BE49-F238E27FC236}">
                <a16:creationId xmlns:a16="http://schemas.microsoft.com/office/drawing/2014/main" id="{F06FE0BD-540A-A98C-2F19-FA05DFEB33E0}"/>
              </a:ext>
            </a:extLst>
          </p:cNvPr>
          <p:cNvSpPr txBox="1"/>
          <p:nvPr/>
        </p:nvSpPr>
        <p:spPr>
          <a:xfrm>
            <a:off x="1988848" y="99267"/>
            <a:ext cx="4037846" cy="646331"/>
          </a:xfrm>
          <a:prstGeom prst="rect">
            <a:avLst/>
          </a:prstGeom>
          <a:noFill/>
        </p:spPr>
        <p:txBody>
          <a:bodyPr wrap="square" rtlCol="0">
            <a:spAutoFit/>
          </a:bodyPr>
          <a:lstStyle/>
          <a:p>
            <a:r>
              <a:rPr lang="zh-CN" altLang="en-US" dirty="0">
                <a:solidFill>
                  <a:srgbClr val="000000"/>
                </a:solidFill>
                <a:latin typeface="华文行楷" panose="02010800040101010101" pitchFamily="2" charset="-122"/>
                <a:ea typeface="华文行楷" panose="02010800040101010101" pitchFamily="2" charset="-122"/>
              </a:rPr>
              <a:t>       </a:t>
            </a:r>
            <a:r>
              <a:rPr lang="zh-CN" altLang="en-US"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重庆国家应用数学中心</a:t>
            </a:r>
            <a:endParaRPr lang="en-US" altLang="zh-CN"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a:p>
            <a:pPr algn="dist"/>
            <a:r>
              <a:rPr lang="en-US" altLang="zh-CN"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National Center for Applied Mathematics in Chongqing</a:t>
            </a:r>
            <a:endParaRPr lang="zh-CN" altLang="en-US"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p:txBody>
      </p:sp>
      <p:pic>
        <p:nvPicPr>
          <p:cNvPr id="15" name="图片 14">
            <a:extLst>
              <a:ext uri="{FF2B5EF4-FFF2-40B4-BE49-F238E27FC236}">
                <a16:creationId xmlns:a16="http://schemas.microsoft.com/office/drawing/2014/main" id="{49D74D92-EED0-B31E-DDA3-6BB6B471B225}"/>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1012452" y="172318"/>
            <a:ext cx="869288" cy="500231"/>
          </a:xfrm>
          <a:prstGeom prst="rect">
            <a:avLst/>
          </a:prstGeom>
        </p:spPr>
      </p:pic>
      <p:sp>
        <p:nvSpPr>
          <p:cNvPr id="5" name="灯片编号占位符 4">
            <a:extLst>
              <a:ext uri="{FF2B5EF4-FFF2-40B4-BE49-F238E27FC236}">
                <a16:creationId xmlns:a16="http://schemas.microsoft.com/office/drawing/2014/main" id="{96E45B44-AF86-F6C3-FBCE-185CF1CEAAB3}"/>
              </a:ext>
            </a:extLst>
          </p:cNvPr>
          <p:cNvSpPr>
            <a:spLocks noGrp="1"/>
          </p:cNvSpPr>
          <p:nvPr>
            <p:ph type="sldNum" sz="quarter" idx="12"/>
          </p:nvPr>
        </p:nvSpPr>
        <p:spPr/>
        <p:txBody>
          <a:bodyPr/>
          <a:lstStyle/>
          <a:p>
            <a:fld id="{9A0DB2DC-4C9A-4742-B13C-FB6460FD3503}" type="slidenum">
              <a:rPr lang="zh-CN" altLang="en-US" noProof="1" smtClean="0"/>
              <a:pPr/>
              <a:t>29</a:t>
            </a:fld>
            <a:r>
              <a:rPr lang="en-US" altLang="zh-CN" noProof="1"/>
              <a:t>/52</a:t>
            </a:r>
            <a:endParaRPr lang="zh-CN" altLang="en-US" noProof="1"/>
          </a:p>
        </p:txBody>
      </p:sp>
    </p:spTree>
    <p:custDataLst>
      <p:tags r:id="rId1"/>
    </p:custDataLst>
    <p:extLst>
      <p:ext uri="{BB962C8B-B14F-4D97-AF65-F5344CB8AC3E}">
        <p14:creationId xmlns:p14="http://schemas.microsoft.com/office/powerpoint/2010/main" val="8464156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60083" y="850574"/>
            <a:ext cx="11126709" cy="45719"/>
          </a:xfrm>
          <a:prstGeom prst="rect">
            <a:avLst/>
          </a:prstGeom>
          <a:solidFill>
            <a:schemeClr val="tx1">
              <a:lumMod val="50000"/>
              <a:lumOff val="50000"/>
            </a:schemeClr>
          </a:solidFill>
          <a:ln>
            <a:solidFill>
              <a:schemeClr val="tx1">
                <a:lumMod val="50000"/>
                <a:lumOff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mn-ea"/>
            </a:endParaRPr>
          </a:p>
        </p:txBody>
      </p:sp>
      <p:sp>
        <p:nvSpPr>
          <p:cNvPr id="9" name="矩形 8"/>
          <p:cNvSpPr/>
          <p:nvPr/>
        </p:nvSpPr>
        <p:spPr>
          <a:xfrm>
            <a:off x="0" y="6753885"/>
            <a:ext cx="12192000" cy="104115"/>
          </a:xfrm>
          <a:prstGeom prst="rect">
            <a:avLst/>
          </a:prstGeom>
          <a:solidFill>
            <a:schemeClr val="accent2">
              <a:lumMod val="50000"/>
            </a:schemeClr>
          </a:solidFill>
          <a:ln>
            <a:solidFill>
              <a:schemeClr val="accent2">
                <a:lumMod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mn-ea"/>
            </a:endParaRPr>
          </a:p>
        </p:txBody>
      </p:sp>
      <p:sp>
        <p:nvSpPr>
          <p:cNvPr id="7" name="文本框 6">
            <a:extLst>
              <a:ext uri="{FF2B5EF4-FFF2-40B4-BE49-F238E27FC236}">
                <a16:creationId xmlns:a16="http://schemas.microsoft.com/office/drawing/2014/main" id="{8977C196-A5BD-D763-85D8-0741466AB3F9}"/>
              </a:ext>
            </a:extLst>
          </p:cNvPr>
          <p:cNvSpPr txBox="1"/>
          <p:nvPr/>
        </p:nvSpPr>
        <p:spPr>
          <a:xfrm>
            <a:off x="515842" y="1342690"/>
            <a:ext cx="10794614" cy="129137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b="1" dirty="0"/>
              <a:t>离散事件系统</a:t>
            </a:r>
            <a:r>
              <a:rPr lang="zh-CN" altLang="en-US" dirty="0"/>
              <a:t>（</a:t>
            </a:r>
            <a:r>
              <a:rPr lang="en-US" altLang="zh-CN" dirty="0"/>
              <a:t>DES</a:t>
            </a:r>
            <a:r>
              <a:rPr lang="zh-CN" altLang="en-US" dirty="0"/>
              <a:t>）</a:t>
            </a:r>
            <a:r>
              <a:rPr lang="zh-CN" altLang="zh-CN" dirty="0"/>
              <a:t>是一种具有离散状态且状态演化由异步发生的离散事件所驱动的动态系统。离散事件系统可为众多人造系统</a:t>
            </a:r>
            <a:r>
              <a:rPr lang="en-US" altLang="zh-CN" dirty="0"/>
              <a:t>, </a:t>
            </a:r>
            <a:r>
              <a:rPr lang="zh-CN" altLang="zh-CN" dirty="0"/>
              <a:t>如信息物理系统、计算机系统</a:t>
            </a:r>
            <a:r>
              <a:rPr lang="zh-CN" altLang="en-US" dirty="0"/>
              <a:t>、排队系统、工业系统</a:t>
            </a:r>
            <a:r>
              <a:rPr lang="zh-CN" altLang="zh-CN" dirty="0"/>
              <a:t>等</a:t>
            </a:r>
            <a:r>
              <a:rPr lang="en-US" altLang="zh-CN" dirty="0"/>
              <a:t>, </a:t>
            </a:r>
            <a:r>
              <a:rPr lang="zh-CN" altLang="zh-CN" dirty="0"/>
              <a:t>提供一种有效的建模分析方法。</a:t>
            </a:r>
            <a:endParaRPr lang="zh-CN" altLang="en-US" dirty="0"/>
          </a:p>
        </p:txBody>
      </p:sp>
      <p:pic>
        <p:nvPicPr>
          <p:cNvPr id="11" name="图片 10">
            <a:extLst>
              <a:ext uri="{FF2B5EF4-FFF2-40B4-BE49-F238E27FC236}">
                <a16:creationId xmlns:a16="http://schemas.microsoft.com/office/drawing/2014/main" id="{70AAAD6F-CB56-B8A9-7BA5-64E0EE6A154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82713" y="4624623"/>
            <a:ext cx="10582275" cy="1476375"/>
          </a:xfrm>
          <a:prstGeom prst="rect">
            <a:avLst/>
          </a:prstGeom>
        </p:spPr>
      </p:pic>
      <p:sp>
        <p:nvSpPr>
          <p:cNvPr id="13" name="文本框 12">
            <a:extLst>
              <a:ext uri="{FF2B5EF4-FFF2-40B4-BE49-F238E27FC236}">
                <a16:creationId xmlns:a16="http://schemas.microsoft.com/office/drawing/2014/main" id="{3708E444-95E3-50B9-A8B7-8D80B8716938}"/>
              </a:ext>
            </a:extLst>
          </p:cNvPr>
          <p:cNvSpPr txBox="1"/>
          <p:nvPr/>
        </p:nvSpPr>
        <p:spPr>
          <a:xfrm>
            <a:off x="515842" y="1017344"/>
            <a:ext cx="6153150" cy="400110"/>
          </a:xfrm>
          <a:prstGeom prst="rect">
            <a:avLst/>
          </a:prstGeom>
          <a:noFill/>
        </p:spPr>
        <p:txBody>
          <a:bodyPr wrap="square">
            <a:spAutoFit/>
          </a:bodyPr>
          <a:lstStyle/>
          <a:p>
            <a:pPr lvl="0"/>
            <a:r>
              <a:rPr lang="zh-CN" altLang="en-US" sz="2000" b="1" dirty="0">
                <a:latin typeface="+mn-ea"/>
                <a:ea typeface="+mn-ea"/>
              </a:rPr>
              <a:t>离散事件系统简介</a:t>
            </a:r>
            <a:endParaRPr lang="zh-CN" altLang="zh-CN" sz="2000" b="1" dirty="0">
              <a:latin typeface="+mn-ea"/>
              <a:ea typeface="+mn-ea"/>
            </a:endParaRPr>
          </a:p>
        </p:txBody>
      </p:sp>
      <p:sp>
        <p:nvSpPr>
          <p:cNvPr id="18" name="文本框 17">
            <a:extLst>
              <a:ext uri="{FF2B5EF4-FFF2-40B4-BE49-F238E27FC236}">
                <a16:creationId xmlns:a16="http://schemas.microsoft.com/office/drawing/2014/main" id="{3CFCE083-0084-850D-0BED-9BB878B0D02F}"/>
              </a:ext>
            </a:extLst>
          </p:cNvPr>
          <p:cNvSpPr txBox="1"/>
          <p:nvPr/>
        </p:nvSpPr>
        <p:spPr>
          <a:xfrm>
            <a:off x="515842" y="2559469"/>
            <a:ext cx="10582274" cy="87588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b="1" dirty="0">
                <a:latin typeface="+mn-ea"/>
                <a:ea typeface="+mn-ea"/>
              </a:rPr>
              <a:t>离散状态</a:t>
            </a:r>
            <a:r>
              <a:rPr lang="zh-CN" altLang="en-US" dirty="0">
                <a:latin typeface="+mn-ea"/>
                <a:ea typeface="+mn-ea"/>
              </a:rPr>
              <a:t>：例如</a:t>
            </a:r>
            <a:r>
              <a:rPr lang="en-US" altLang="zh-CN" dirty="0">
                <a:latin typeface="+mn-ea"/>
                <a:ea typeface="+mn-ea"/>
              </a:rPr>
              <a:t>, </a:t>
            </a:r>
            <a:r>
              <a:rPr lang="zh-CN" altLang="en-US" dirty="0">
                <a:latin typeface="+mn-ea"/>
                <a:ea typeface="+mn-ea"/>
              </a:rPr>
              <a:t>机器有忙碌、空闲和故障这几种状态。计算机程序可被视为等待输入、运行、</a:t>
            </a:r>
            <a:r>
              <a:rPr lang="en-US" altLang="zh-CN" dirty="0">
                <a:latin typeface="+mn-ea"/>
                <a:ea typeface="+mn-ea"/>
              </a:rPr>
              <a:t> </a:t>
            </a:r>
            <a:r>
              <a:rPr lang="zh-CN" altLang="en-US" dirty="0">
                <a:latin typeface="+mn-ea"/>
                <a:ea typeface="+mn-ea"/>
              </a:rPr>
              <a:t>故障三种状态。状态集一般用</a:t>
            </a:r>
            <a:r>
              <a:rPr lang="en-US" altLang="zh-CN" dirty="0">
                <a:latin typeface="+mn-ea"/>
                <a:ea typeface="+mn-ea"/>
              </a:rPr>
              <a:t>X</a:t>
            </a:r>
            <a:r>
              <a:rPr lang="zh-CN" altLang="en-US" dirty="0">
                <a:latin typeface="+mn-ea"/>
                <a:ea typeface="+mn-ea"/>
              </a:rPr>
              <a:t>或</a:t>
            </a:r>
            <a:r>
              <a:rPr lang="en-US" altLang="zh-CN" dirty="0">
                <a:latin typeface="+mn-ea"/>
                <a:ea typeface="+mn-ea"/>
              </a:rPr>
              <a:t>Q</a:t>
            </a:r>
            <a:r>
              <a:rPr lang="zh-CN" altLang="en-US" dirty="0">
                <a:latin typeface="+mn-ea"/>
                <a:ea typeface="+mn-ea"/>
              </a:rPr>
              <a:t>表示。</a:t>
            </a:r>
          </a:p>
        </p:txBody>
      </p:sp>
      <mc:AlternateContent xmlns:mc="http://schemas.openxmlformats.org/markup-compatibility/2006" xmlns:a14="http://schemas.microsoft.com/office/drawing/2010/main">
        <mc:Choice Requires="a14">
          <p:sp>
            <p:nvSpPr>
              <p:cNvPr id="19" name="文本框 18">
                <a:extLst>
                  <a:ext uri="{FF2B5EF4-FFF2-40B4-BE49-F238E27FC236}">
                    <a16:creationId xmlns:a16="http://schemas.microsoft.com/office/drawing/2014/main" id="{05AA5098-803B-9708-D7AD-7A25DA6144D8}"/>
                  </a:ext>
                </a:extLst>
              </p:cNvPr>
              <p:cNvSpPr txBox="1"/>
              <p:nvPr/>
            </p:nvSpPr>
            <p:spPr>
              <a:xfrm>
                <a:off x="515842" y="3576811"/>
                <a:ext cx="10649145" cy="996876"/>
              </a:xfrm>
              <a:prstGeom prst="rect">
                <a:avLst/>
              </a:prstGeom>
              <a:noFill/>
            </p:spPr>
            <p:txBody>
              <a:bodyPr wrap="square" rtlCol="0">
                <a:spAutoFit/>
              </a:bodyPr>
              <a:lstStyle/>
              <a:p>
                <a:pPr marL="285750" indent="-285750">
                  <a:buFont typeface="Arial" panose="020B0604020202020204" pitchFamily="34" charset="0"/>
                  <a:buChar char="•"/>
                </a:pPr>
                <a:r>
                  <a:rPr lang="zh-CN" altLang="en-US" b="1" dirty="0">
                    <a:latin typeface="+mn-ea"/>
                    <a:ea typeface="+mn-ea"/>
                  </a:rPr>
                  <a:t>事件</a:t>
                </a:r>
                <a:r>
                  <a:rPr lang="zh-CN" altLang="en-US" dirty="0">
                    <a:latin typeface="+mn-ea"/>
                    <a:ea typeface="+mn-ea"/>
                  </a:rPr>
                  <a:t>：事件是瞬间发生并引发系统状态值变化。如</a:t>
                </a:r>
                <a:r>
                  <a:rPr lang="en-US" altLang="zh-CN" dirty="0">
                    <a:latin typeface="+mn-ea"/>
                    <a:ea typeface="+mn-ea"/>
                  </a:rPr>
                  <a:t>, </a:t>
                </a:r>
                <a:r>
                  <a:rPr lang="zh-CN" altLang="en-US" dirty="0">
                    <a:latin typeface="+mn-ea"/>
                    <a:ea typeface="+mn-ea"/>
                  </a:rPr>
                  <a:t>按开关</a:t>
                </a:r>
                <a:r>
                  <a:rPr lang="en-US" altLang="zh-CN" dirty="0">
                    <a:latin typeface="+mn-ea"/>
                    <a:ea typeface="+mn-ea"/>
                  </a:rPr>
                  <a:t>,</a:t>
                </a:r>
                <a:r>
                  <a:rPr lang="zh-CN" altLang="en-US" dirty="0">
                    <a:latin typeface="+mn-ea"/>
                    <a:ea typeface="+mn-ea"/>
                  </a:rPr>
                  <a:t>触碰电脑开机键。事件集一般用</a:t>
                </a:r>
                <a:r>
                  <a:rPr lang="en-US" altLang="zh-CN" dirty="0">
                    <a:latin typeface="+mn-ea"/>
                    <a:ea typeface="+mn-ea"/>
                  </a:rPr>
                  <a:t>E</a:t>
                </a:r>
                <a:r>
                  <a:rPr lang="zh-CN" altLang="en-US" dirty="0">
                    <a:latin typeface="+mn-ea"/>
                    <a:ea typeface="+mn-ea"/>
                  </a:rPr>
                  <a:t>或</a:t>
                </a:r>
                <a14:m>
                  <m:oMath xmlns:m="http://schemas.openxmlformats.org/officeDocument/2006/math">
                    <m:r>
                      <m:rPr>
                        <m:sty m:val="p"/>
                      </m:rPr>
                      <a:rPr lang="en-US" altLang="zh-CN" b="0" i="0" smtClean="0">
                        <a:latin typeface="Cambria Math" panose="02040503050406030204" pitchFamily="18" charset="0"/>
                        <a:ea typeface="+mn-ea"/>
                      </a:rPr>
                      <m:t>Σ</m:t>
                    </m:r>
                  </m:oMath>
                </a14:m>
                <a:r>
                  <a:rPr lang="zh-CN" altLang="en-US" dirty="0">
                    <a:latin typeface="+mn-ea"/>
                    <a:ea typeface="+mn-ea"/>
                  </a:rPr>
                  <a:t>表示。</a:t>
                </a:r>
                <a:endParaRPr lang="en-US" altLang="zh-CN" dirty="0">
                  <a:latin typeface="+mn-ea"/>
                  <a:ea typeface="+mn-ea"/>
                </a:endParaRPr>
              </a:p>
              <a:p>
                <a:pPr>
                  <a:lnSpc>
                    <a:spcPct val="150000"/>
                  </a:lnSpc>
                </a:pPr>
                <a:r>
                  <a:rPr lang="zh-CN" altLang="en-US" dirty="0">
                    <a:latin typeface="+mn-ea"/>
                    <a:ea typeface="+mn-ea"/>
                  </a:rPr>
                  <a:t>由于事件一般用字母表示</a:t>
                </a:r>
                <a:r>
                  <a:rPr lang="en-US" altLang="zh-CN" dirty="0">
                    <a:latin typeface="+mn-ea"/>
                    <a:ea typeface="+mn-ea"/>
                  </a:rPr>
                  <a:t>,</a:t>
                </a:r>
                <a:r>
                  <a:rPr lang="zh-CN" altLang="en-US" dirty="0">
                    <a:latin typeface="+mn-ea"/>
                    <a:ea typeface="+mn-ea"/>
                  </a:rPr>
                  <a:t>因此</a:t>
                </a:r>
                <a:r>
                  <a:rPr lang="en-US" altLang="zh-CN" dirty="0">
                    <a:latin typeface="+mn-ea"/>
                    <a:ea typeface="+mn-ea"/>
                  </a:rPr>
                  <a:t>E</a:t>
                </a:r>
                <a:r>
                  <a:rPr lang="zh-CN" altLang="en-US" dirty="0">
                    <a:latin typeface="+mn-ea"/>
                    <a:ea typeface="+mn-ea"/>
                  </a:rPr>
                  <a:t>也称作字符集。</a:t>
                </a:r>
              </a:p>
            </p:txBody>
          </p:sp>
        </mc:Choice>
        <mc:Fallback xmlns="">
          <p:sp>
            <p:nvSpPr>
              <p:cNvPr id="19" name="文本框 18">
                <a:extLst>
                  <a:ext uri="{FF2B5EF4-FFF2-40B4-BE49-F238E27FC236}">
                    <a16:creationId xmlns:a16="http://schemas.microsoft.com/office/drawing/2014/main" id="{05AA5098-803B-9708-D7AD-7A25DA6144D8}"/>
                  </a:ext>
                </a:extLst>
              </p:cNvPr>
              <p:cNvSpPr txBox="1">
                <a:spLocks noRot="1" noChangeAspect="1" noMove="1" noResize="1" noEditPoints="1" noAdjustHandles="1" noChangeArrowheads="1" noChangeShapeType="1" noTextEdit="1"/>
              </p:cNvSpPr>
              <p:nvPr/>
            </p:nvSpPr>
            <p:spPr>
              <a:xfrm>
                <a:off x="515842" y="3576811"/>
                <a:ext cx="10649145" cy="996876"/>
              </a:xfrm>
              <a:prstGeom prst="rect">
                <a:avLst/>
              </a:prstGeom>
              <a:blipFill>
                <a:blip r:embed="rId5"/>
                <a:stretch>
                  <a:fillRect l="-515" t="-4908" b="-9202"/>
                </a:stretch>
              </a:blipFill>
            </p:spPr>
            <p:txBody>
              <a:bodyPr/>
              <a:lstStyle/>
              <a:p>
                <a:r>
                  <a:rPr lang="zh-CN" altLang="en-US">
                    <a:noFill/>
                  </a:rPr>
                  <a:t> </a:t>
                </a:r>
              </a:p>
            </p:txBody>
          </p:sp>
        </mc:Fallback>
      </mc:AlternateContent>
      <p:pic>
        <p:nvPicPr>
          <p:cNvPr id="2" name="图片 1">
            <a:extLst>
              <a:ext uri="{FF2B5EF4-FFF2-40B4-BE49-F238E27FC236}">
                <a16:creationId xmlns:a16="http://schemas.microsoft.com/office/drawing/2014/main" id="{70E9E6CE-8BDD-914C-6A7B-74D50E8BC4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0083" y="119306"/>
            <a:ext cx="645261" cy="645261"/>
          </a:xfrm>
          <a:prstGeom prst="ellipse">
            <a:avLst/>
          </a:prstGeom>
        </p:spPr>
      </p:pic>
      <p:sp>
        <p:nvSpPr>
          <p:cNvPr id="3" name="文本框 2">
            <a:extLst>
              <a:ext uri="{FF2B5EF4-FFF2-40B4-BE49-F238E27FC236}">
                <a16:creationId xmlns:a16="http://schemas.microsoft.com/office/drawing/2014/main" id="{927CE010-8EEC-F2EB-43C4-D13E87D368D1}"/>
              </a:ext>
            </a:extLst>
          </p:cNvPr>
          <p:cNvSpPr txBox="1"/>
          <p:nvPr/>
        </p:nvSpPr>
        <p:spPr>
          <a:xfrm>
            <a:off x="1988848" y="99267"/>
            <a:ext cx="4037846" cy="646331"/>
          </a:xfrm>
          <a:prstGeom prst="rect">
            <a:avLst/>
          </a:prstGeom>
          <a:noFill/>
        </p:spPr>
        <p:txBody>
          <a:bodyPr wrap="square" rtlCol="0">
            <a:spAutoFit/>
          </a:bodyPr>
          <a:lstStyle/>
          <a:p>
            <a:r>
              <a:rPr lang="zh-CN" altLang="en-US" dirty="0">
                <a:solidFill>
                  <a:srgbClr val="000000"/>
                </a:solidFill>
                <a:latin typeface="华文行楷" panose="02010800040101010101" pitchFamily="2" charset="-122"/>
                <a:ea typeface="华文行楷" panose="02010800040101010101" pitchFamily="2" charset="-122"/>
              </a:rPr>
              <a:t>       </a:t>
            </a:r>
            <a:r>
              <a:rPr lang="zh-CN" altLang="en-US"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重庆国家应用数学中心</a:t>
            </a:r>
            <a:endParaRPr lang="en-US" altLang="zh-CN"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a:p>
            <a:pPr algn="dist"/>
            <a:r>
              <a:rPr lang="en-US" altLang="zh-CN"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National Center for Applied Mathematics in Chongqing</a:t>
            </a:r>
            <a:endParaRPr lang="zh-CN" altLang="en-US"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p:txBody>
      </p:sp>
      <p:pic>
        <p:nvPicPr>
          <p:cNvPr id="6" name="图片 5">
            <a:extLst>
              <a:ext uri="{FF2B5EF4-FFF2-40B4-BE49-F238E27FC236}">
                <a16:creationId xmlns:a16="http://schemas.microsoft.com/office/drawing/2014/main" id="{D8EF8DA3-8AF1-5D73-D7D0-393927ECF08F}"/>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012452" y="172318"/>
            <a:ext cx="869288" cy="500231"/>
          </a:xfrm>
          <a:prstGeom prst="rect">
            <a:avLst/>
          </a:prstGeom>
        </p:spPr>
      </p:pic>
      <p:sp>
        <p:nvSpPr>
          <p:cNvPr id="5" name="灯片编号占位符 4">
            <a:extLst>
              <a:ext uri="{FF2B5EF4-FFF2-40B4-BE49-F238E27FC236}">
                <a16:creationId xmlns:a16="http://schemas.microsoft.com/office/drawing/2014/main" id="{133EE54A-91D9-324A-2B7C-5CA0D940FBC3}"/>
              </a:ext>
            </a:extLst>
          </p:cNvPr>
          <p:cNvSpPr>
            <a:spLocks noGrp="1"/>
          </p:cNvSpPr>
          <p:nvPr>
            <p:ph type="sldNum" sz="quarter" idx="12"/>
          </p:nvPr>
        </p:nvSpPr>
        <p:spPr/>
        <p:txBody>
          <a:bodyPr/>
          <a:lstStyle/>
          <a:p>
            <a:fld id="{9A0DB2DC-4C9A-4742-B13C-FB6460FD3503}" type="slidenum">
              <a:rPr lang="zh-CN" altLang="en-US" noProof="1" smtClean="0"/>
              <a:pPr/>
              <a:t>3</a:t>
            </a:fld>
            <a:r>
              <a:rPr lang="en-US" altLang="zh-CN" noProof="1"/>
              <a:t>/52</a:t>
            </a:r>
            <a:endParaRPr lang="zh-CN" altLang="en-US" noProof="1"/>
          </a:p>
        </p:txBody>
      </p:sp>
    </p:spTree>
    <p:custDataLst>
      <p:tags r:id="rId2"/>
    </p:custDataLst>
    <p:extLst>
      <p:ext uri="{BB962C8B-B14F-4D97-AF65-F5344CB8AC3E}">
        <p14:creationId xmlns:p14="http://schemas.microsoft.com/office/powerpoint/2010/main" val="32199683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60083" y="850574"/>
            <a:ext cx="11126709" cy="45719"/>
          </a:xfrm>
          <a:prstGeom prst="rect">
            <a:avLst/>
          </a:prstGeom>
          <a:solidFill>
            <a:schemeClr val="tx1">
              <a:lumMod val="50000"/>
              <a:lumOff val="50000"/>
            </a:schemeClr>
          </a:solidFill>
          <a:ln>
            <a:solidFill>
              <a:schemeClr val="tx1">
                <a:lumMod val="50000"/>
                <a:lumOff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sp>
        <p:nvSpPr>
          <p:cNvPr id="9" name="矩形 8"/>
          <p:cNvSpPr/>
          <p:nvPr/>
        </p:nvSpPr>
        <p:spPr>
          <a:xfrm>
            <a:off x="0" y="6753885"/>
            <a:ext cx="12192000" cy="104115"/>
          </a:xfrm>
          <a:prstGeom prst="rect">
            <a:avLst/>
          </a:prstGeom>
          <a:solidFill>
            <a:schemeClr val="accent2">
              <a:lumMod val="50000"/>
            </a:schemeClr>
          </a:solidFill>
          <a:ln>
            <a:solidFill>
              <a:schemeClr val="accent2">
                <a:lumMod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sp>
        <p:nvSpPr>
          <p:cNvPr id="10" name="矩形 9">
            <a:extLst>
              <a:ext uri="{FF2B5EF4-FFF2-40B4-BE49-F238E27FC236}">
                <a16:creationId xmlns:a16="http://schemas.microsoft.com/office/drawing/2014/main" id="{53B19A27-38CC-D74B-29FD-1D4FFBBF5C37}"/>
              </a:ext>
            </a:extLst>
          </p:cNvPr>
          <p:cNvSpPr/>
          <p:nvPr/>
        </p:nvSpPr>
        <p:spPr>
          <a:xfrm>
            <a:off x="817736" y="1090767"/>
            <a:ext cx="10701164" cy="5103089"/>
          </a:xfrm>
          <a:prstGeom prst="rect">
            <a:avLst/>
          </a:prstGeom>
          <a:solidFill>
            <a:schemeClr val="accent1">
              <a:lumMod val="20000"/>
              <a:lumOff val="80000"/>
            </a:schemeClr>
          </a:solidFill>
          <a:ln>
            <a:solidFill>
              <a:schemeClr val="bg1"/>
            </a:solidFill>
          </a:ln>
        </p:spPr>
        <p:txBody>
          <a:bodyPr/>
          <a:lstStyle/>
          <a:p>
            <a:pPr lvl="0">
              <a:lnSpc>
                <a:spcPct val="150000"/>
              </a:lnSpc>
            </a:pPr>
            <a:r>
              <a:rPr lang="zh-CN" sz="2000" dirty="0"/>
              <a:t>主要内容</a:t>
            </a:r>
          </a:p>
          <a:p>
            <a:pPr marL="285750" lvl="0" indent="-285750">
              <a:lnSpc>
                <a:spcPct val="150000"/>
              </a:lnSpc>
              <a:buFont typeface="Arial" panose="020B0604020202020204" pitchFamily="34" charset="0"/>
              <a:buChar char="•"/>
            </a:pPr>
            <a:r>
              <a:rPr lang="zh-CN" dirty="0"/>
              <a:t>离散事件系统（</a:t>
            </a:r>
            <a:r>
              <a:rPr lang="en-US" dirty="0"/>
              <a:t>DES</a:t>
            </a:r>
            <a:r>
              <a:rPr lang="zh-CN" dirty="0"/>
              <a:t>）简介。</a:t>
            </a:r>
          </a:p>
          <a:p>
            <a:pPr marL="285750" lvl="0" indent="-285750">
              <a:lnSpc>
                <a:spcPct val="150000"/>
              </a:lnSpc>
              <a:buFont typeface="Arial" panose="020B0604020202020204" pitchFamily="34" charset="0"/>
              <a:buChar char="•"/>
            </a:pPr>
            <a:r>
              <a:rPr lang="zh-CN" dirty="0"/>
              <a:t>语言、自动机介绍  </a:t>
            </a:r>
          </a:p>
          <a:p>
            <a:pPr lvl="0">
              <a:lnSpc>
                <a:spcPct val="150000"/>
              </a:lnSpc>
            </a:pPr>
            <a:r>
              <a:rPr lang="en-US" altLang="zh-CN" dirty="0"/>
              <a:t>	</a:t>
            </a:r>
            <a:r>
              <a:rPr lang="zh-CN" dirty="0"/>
              <a:t>语言及自动机定义</a:t>
            </a:r>
          </a:p>
          <a:p>
            <a:pPr lvl="0">
              <a:lnSpc>
                <a:spcPct val="150000"/>
              </a:lnSpc>
            </a:pPr>
            <a:r>
              <a:rPr lang="en-US" altLang="zh-CN" dirty="0"/>
              <a:t>	</a:t>
            </a:r>
            <a:r>
              <a:rPr lang="zh-CN" dirty="0"/>
              <a:t>自动机基本操作与标准观测器</a:t>
            </a:r>
          </a:p>
          <a:p>
            <a:pPr lvl="0">
              <a:lnSpc>
                <a:spcPct val="150000"/>
              </a:lnSpc>
            </a:pPr>
            <a:r>
              <a:rPr lang="en-US" altLang="zh-CN" dirty="0"/>
              <a:t>	</a:t>
            </a:r>
            <a:r>
              <a:rPr lang="zh-CN" dirty="0"/>
              <a:t>有限状态自动机与正则语言</a:t>
            </a:r>
          </a:p>
          <a:p>
            <a:pPr marL="285750" lvl="0" indent="-285750">
              <a:lnSpc>
                <a:spcPct val="150000"/>
              </a:lnSpc>
              <a:buFont typeface="Arial" panose="020B0604020202020204" pitchFamily="34" charset="0"/>
              <a:buChar char="•"/>
            </a:pPr>
            <a:r>
              <a:rPr lang="zh-CN" dirty="0"/>
              <a:t>不透明性（</a:t>
            </a:r>
            <a:r>
              <a:rPr lang="en-US" dirty="0"/>
              <a:t>Opacity</a:t>
            </a:r>
            <a:r>
              <a:rPr lang="zh-CN" dirty="0"/>
              <a:t>）</a:t>
            </a:r>
          </a:p>
          <a:p>
            <a:pPr lvl="0">
              <a:lnSpc>
                <a:spcPct val="150000"/>
              </a:lnSpc>
            </a:pPr>
            <a:r>
              <a:rPr lang="en-US" altLang="zh-CN" dirty="0"/>
              <a:t>	</a:t>
            </a:r>
            <a:r>
              <a:rPr lang="zh-CN" dirty="0"/>
              <a:t>当前状态不透明性</a:t>
            </a:r>
            <a:endParaRPr lang="en-US" altLang="zh-CN" dirty="0"/>
          </a:p>
          <a:p>
            <a:pPr lvl="0">
              <a:lnSpc>
                <a:spcPct val="150000"/>
              </a:lnSpc>
            </a:pPr>
            <a:r>
              <a:rPr lang="en-US" altLang="zh-CN" dirty="0"/>
              <a:t>	K</a:t>
            </a:r>
            <a:r>
              <a:rPr lang="zh-CN" dirty="0"/>
              <a:t>步不透明性</a:t>
            </a:r>
            <a:r>
              <a:rPr lang="zh-CN" altLang="en-US" dirty="0"/>
              <a:t>与</a:t>
            </a:r>
            <a:r>
              <a:rPr lang="zh-CN" dirty="0"/>
              <a:t>无穷步不透明性</a:t>
            </a:r>
            <a:endParaRPr lang="en-US" altLang="zh-CN" dirty="0"/>
          </a:p>
          <a:p>
            <a:pPr marL="285750" lvl="0" indent="-285750">
              <a:lnSpc>
                <a:spcPct val="150000"/>
              </a:lnSpc>
              <a:buFont typeface="Arial" panose="020B0604020202020204" pitchFamily="34" charset="0"/>
              <a:buChar char="•"/>
            </a:pPr>
            <a:r>
              <a:rPr lang="zh-CN" altLang="en-US" dirty="0"/>
              <a:t>不透明性验证</a:t>
            </a:r>
            <a:endParaRPr lang="en-US" altLang="zh-CN" dirty="0"/>
          </a:p>
          <a:p>
            <a:pPr marL="285750" lvl="0" indent="-285750">
              <a:lnSpc>
                <a:spcPct val="150000"/>
              </a:lnSpc>
              <a:buFont typeface="Arial" panose="020B0604020202020204" pitchFamily="34" charset="0"/>
              <a:buChar char="•"/>
            </a:pPr>
            <a:r>
              <a:rPr lang="zh-CN" altLang="en-US" b="1" dirty="0">
                <a:solidFill>
                  <a:srgbClr val="FF0000"/>
                </a:solidFill>
              </a:rPr>
              <a:t>不透明性综合</a:t>
            </a:r>
            <a:endParaRPr lang="zh-CN" b="1" dirty="0">
              <a:solidFill>
                <a:srgbClr val="FF0000"/>
              </a:solidFill>
            </a:endParaRPr>
          </a:p>
          <a:p>
            <a:pPr marL="285750" lvl="0" indent="-285750">
              <a:lnSpc>
                <a:spcPct val="150000"/>
              </a:lnSpc>
              <a:buFont typeface="Arial" panose="020B0604020202020204" pitchFamily="34" charset="0"/>
              <a:buChar char="•"/>
            </a:pPr>
            <a:r>
              <a:rPr lang="zh-CN" altLang="en-US" dirty="0"/>
              <a:t>参考材料</a:t>
            </a:r>
            <a:endParaRPr lang="zh-CN" dirty="0"/>
          </a:p>
        </p:txBody>
      </p:sp>
      <p:pic>
        <p:nvPicPr>
          <p:cNvPr id="2" name="图片 1">
            <a:extLst>
              <a:ext uri="{FF2B5EF4-FFF2-40B4-BE49-F238E27FC236}">
                <a16:creationId xmlns:a16="http://schemas.microsoft.com/office/drawing/2014/main" id="{54E74E1D-C818-EBF0-6952-C7055A7EAB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083" y="119306"/>
            <a:ext cx="645261" cy="645261"/>
          </a:xfrm>
          <a:prstGeom prst="ellipse">
            <a:avLst/>
          </a:prstGeom>
        </p:spPr>
      </p:pic>
      <p:sp>
        <p:nvSpPr>
          <p:cNvPr id="3" name="文本框 2">
            <a:extLst>
              <a:ext uri="{FF2B5EF4-FFF2-40B4-BE49-F238E27FC236}">
                <a16:creationId xmlns:a16="http://schemas.microsoft.com/office/drawing/2014/main" id="{C36D1843-62CF-C340-7D3F-AD34D6F461E6}"/>
              </a:ext>
            </a:extLst>
          </p:cNvPr>
          <p:cNvSpPr txBox="1"/>
          <p:nvPr/>
        </p:nvSpPr>
        <p:spPr>
          <a:xfrm>
            <a:off x="1988848" y="99267"/>
            <a:ext cx="4037846" cy="646331"/>
          </a:xfrm>
          <a:prstGeom prst="rect">
            <a:avLst/>
          </a:prstGeom>
          <a:noFill/>
        </p:spPr>
        <p:txBody>
          <a:bodyPr wrap="square" rtlCol="0">
            <a:spAutoFit/>
          </a:bodyPr>
          <a:lstStyle/>
          <a:p>
            <a:r>
              <a:rPr lang="zh-CN" altLang="en-US" dirty="0">
                <a:solidFill>
                  <a:srgbClr val="000000"/>
                </a:solidFill>
                <a:latin typeface="华文行楷" panose="02010800040101010101" pitchFamily="2" charset="-122"/>
                <a:ea typeface="华文行楷" panose="02010800040101010101" pitchFamily="2" charset="-122"/>
              </a:rPr>
              <a:t>       </a:t>
            </a:r>
            <a:r>
              <a:rPr lang="zh-CN" altLang="en-US"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重庆国家应用数学中心</a:t>
            </a:r>
            <a:endParaRPr lang="en-US" altLang="zh-CN"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a:p>
            <a:pPr algn="dist"/>
            <a:r>
              <a:rPr lang="en-US" altLang="zh-CN"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National Center for Applied Mathematics in Chongqing</a:t>
            </a:r>
            <a:endParaRPr lang="zh-CN" altLang="en-US"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p:txBody>
      </p:sp>
      <p:pic>
        <p:nvPicPr>
          <p:cNvPr id="6" name="图片 5">
            <a:extLst>
              <a:ext uri="{FF2B5EF4-FFF2-40B4-BE49-F238E27FC236}">
                <a16:creationId xmlns:a16="http://schemas.microsoft.com/office/drawing/2014/main" id="{67B0BC43-49FD-EF1B-A301-1190DC55165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12452" y="172318"/>
            <a:ext cx="869288" cy="500231"/>
          </a:xfrm>
          <a:prstGeom prst="rect">
            <a:avLst/>
          </a:prstGeom>
        </p:spPr>
      </p:pic>
      <p:sp>
        <p:nvSpPr>
          <p:cNvPr id="5" name="灯片编号占位符 4">
            <a:extLst>
              <a:ext uri="{FF2B5EF4-FFF2-40B4-BE49-F238E27FC236}">
                <a16:creationId xmlns:a16="http://schemas.microsoft.com/office/drawing/2014/main" id="{D68FA945-4046-B05C-FD8E-063589F9BF7F}"/>
              </a:ext>
            </a:extLst>
          </p:cNvPr>
          <p:cNvSpPr>
            <a:spLocks noGrp="1"/>
          </p:cNvSpPr>
          <p:nvPr>
            <p:ph type="sldNum" sz="quarter" idx="12"/>
          </p:nvPr>
        </p:nvSpPr>
        <p:spPr/>
        <p:txBody>
          <a:bodyPr/>
          <a:lstStyle/>
          <a:p>
            <a:fld id="{9A0DB2DC-4C9A-4742-B13C-FB6460FD3503}" type="slidenum">
              <a:rPr lang="zh-CN" altLang="en-US" noProof="1" smtClean="0"/>
              <a:pPr/>
              <a:t>30</a:t>
            </a:fld>
            <a:r>
              <a:rPr lang="en-US" altLang="zh-CN" noProof="1"/>
              <a:t>/52</a:t>
            </a:r>
            <a:endParaRPr lang="zh-CN" altLang="en-US" noProof="1"/>
          </a:p>
        </p:txBody>
      </p:sp>
    </p:spTree>
    <p:custDataLst>
      <p:tags r:id="rId1"/>
    </p:custDataLst>
    <p:extLst>
      <p:ext uri="{BB962C8B-B14F-4D97-AF65-F5344CB8AC3E}">
        <p14:creationId xmlns:p14="http://schemas.microsoft.com/office/powerpoint/2010/main" val="33558109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60083" y="850574"/>
            <a:ext cx="11126709" cy="45719"/>
          </a:xfrm>
          <a:prstGeom prst="rect">
            <a:avLst/>
          </a:prstGeom>
          <a:solidFill>
            <a:schemeClr val="tx1">
              <a:lumMod val="50000"/>
              <a:lumOff val="50000"/>
            </a:schemeClr>
          </a:solidFill>
          <a:ln>
            <a:solidFill>
              <a:schemeClr val="tx1">
                <a:lumMod val="50000"/>
                <a:lumOff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sp>
        <p:nvSpPr>
          <p:cNvPr id="9" name="矩形 8"/>
          <p:cNvSpPr/>
          <p:nvPr/>
        </p:nvSpPr>
        <p:spPr>
          <a:xfrm>
            <a:off x="0" y="6753885"/>
            <a:ext cx="12192000" cy="104115"/>
          </a:xfrm>
          <a:prstGeom prst="rect">
            <a:avLst/>
          </a:prstGeom>
          <a:solidFill>
            <a:schemeClr val="accent2">
              <a:lumMod val="50000"/>
            </a:schemeClr>
          </a:solidFill>
          <a:ln>
            <a:solidFill>
              <a:schemeClr val="accent2">
                <a:lumMod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sp>
        <p:nvSpPr>
          <p:cNvPr id="2" name="文本框 1">
            <a:extLst>
              <a:ext uri="{FF2B5EF4-FFF2-40B4-BE49-F238E27FC236}">
                <a16:creationId xmlns:a16="http://schemas.microsoft.com/office/drawing/2014/main" id="{638BE89F-B4D3-AB23-C530-6DB43FEE6464}"/>
              </a:ext>
            </a:extLst>
          </p:cNvPr>
          <p:cNvSpPr txBox="1"/>
          <p:nvPr/>
        </p:nvSpPr>
        <p:spPr>
          <a:xfrm>
            <a:off x="2761104" y="1016498"/>
            <a:ext cx="7653814" cy="400110"/>
          </a:xfrm>
          <a:prstGeom prst="rect">
            <a:avLst/>
          </a:prstGeom>
          <a:noFill/>
        </p:spPr>
        <p:txBody>
          <a:bodyPr wrap="square" rtlCol="0">
            <a:spAutoFit/>
          </a:bodyPr>
          <a:lstStyle/>
          <a:p>
            <a:r>
              <a:rPr lang="zh-CN" altLang="en-US" sz="2000" b="1" dirty="0">
                <a:latin typeface="+mn-ea"/>
                <a:ea typeface="+mn-ea"/>
                <a:cs typeface="Times New Roman" panose="02020603050405020304" pitchFamily="18" charset="0"/>
              </a:rPr>
              <a:t>不透明性综合：监督控制、</a:t>
            </a:r>
            <a:r>
              <a:rPr lang="en-US" altLang="zh-CN" sz="2000" b="1" dirty="0">
                <a:latin typeface="+mn-ea"/>
                <a:ea typeface="+mn-ea"/>
                <a:cs typeface="Times New Roman" panose="02020603050405020304" pitchFamily="18" charset="0"/>
              </a:rPr>
              <a:t>dynamic mask</a:t>
            </a:r>
            <a:r>
              <a:rPr lang="zh-CN" altLang="en-US" sz="2000" b="1" dirty="0">
                <a:latin typeface="+mn-ea"/>
                <a:ea typeface="+mn-ea"/>
                <a:cs typeface="Times New Roman" panose="02020603050405020304" pitchFamily="18" charset="0"/>
              </a:rPr>
              <a:t>、输出混淆策略</a:t>
            </a:r>
          </a:p>
        </p:txBody>
      </p:sp>
      <p:pic>
        <p:nvPicPr>
          <p:cNvPr id="2051" name="图片 56">
            <a:extLst>
              <a:ext uri="{FF2B5EF4-FFF2-40B4-BE49-F238E27FC236}">
                <a16:creationId xmlns:a16="http://schemas.microsoft.com/office/drawing/2014/main" id="{E63CD872-7F5E-6A74-7BCA-133AABABB8A7}"/>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5344" y="1738223"/>
            <a:ext cx="4326057" cy="1364767"/>
          </a:xfrm>
          <a:prstGeom prst="rect">
            <a:avLst/>
          </a:prstGeom>
          <a:noFill/>
          <a:extLst>
            <a:ext uri="{909E8E84-426E-40DD-AFC4-6F175D3DCCD1}">
              <a14:hiddenFill xmlns:a14="http://schemas.microsoft.com/office/drawing/2010/main">
                <a:solidFill>
                  <a:srgbClr val="FFFFFF"/>
                </a:solidFill>
              </a14:hiddenFill>
            </a:ext>
          </a:extLst>
        </p:spPr>
      </p:pic>
      <p:pic>
        <p:nvPicPr>
          <p:cNvPr id="2050" name="图片 54">
            <a:extLst>
              <a:ext uri="{FF2B5EF4-FFF2-40B4-BE49-F238E27FC236}">
                <a16:creationId xmlns:a16="http://schemas.microsoft.com/office/drawing/2014/main" id="{AFE1852D-BBA0-B5CA-30F9-2D0C91E22897}"/>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90062" y="1695740"/>
            <a:ext cx="4431256" cy="1449731"/>
          </a:xfrm>
          <a:prstGeom prst="rect">
            <a:avLst/>
          </a:prstGeom>
          <a:noFill/>
          <a:extLst>
            <a:ext uri="{909E8E84-426E-40DD-AFC4-6F175D3DCCD1}">
              <a14:hiddenFill xmlns:a14="http://schemas.microsoft.com/office/drawing/2010/main">
                <a:solidFill>
                  <a:srgbClr val="FFFFFF"/>
                </a:solidFill>
              </a14:hiddenFill>
            </a:ext>
          </a:extLst>
        </p:spPr>
      </p:pic>
      <p:pic>
        <p:nvPicPr>
          <p:cNvPr id="2049" name="图片 55">
            <a:extLst>
              <a:ext uri="{FF2B5EF4-FFF2-40B4-BE49-F238E27FC236}">
                <a16:creationId xmlns:a16="http://schemas.microsoft.com/office/drawing/2014/main" id="{55385ABB-9474-F7CD-BCFA-9FBFB885FE60}"/>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94116" y="4373291"/>
            <a:ext cx="8296340" cy="1008049"/>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5">
            <a:extLst>
              <a:ext uri="{FF2B5EF4-FFF2-40B4-BE49-F238E27FC236}">
                <a16:creationId xmlns:a16="http://schemas.microsoft.com/office/drawing/2014/main" id="{30B9DC54-C6F4-98B7-9585-CD2C1DBE49B5}"/>
              </a:ext>
            </a:extLst>
          </p:cNvPr>
          <p:cNvSpPr txBox="1"/>
          <p:nvPr/>
        </p:nvSpPr>
        <p:spPr>
          <a:xfrm>
            <a:off x="2119007" y="3389894"/>
            <a:ext cx="1105647" cy="369332"/>
          </a:xfrm>
          <a:prstGeom prst="rect">
            <a:avLst/>
          </a:prstGeom>
          <a:noFill/>
        </p:spPr>
        <p:txBody>
          <a:bodyPr wrap="square" rtlCol="0">
            <a:spAutoFit/>
          </a:bodyPr>
          <a:lstStyle/>
          <a:p>
            <a:r>
              <a:rPr lang="zh-CN" altLang="en-US" dirty="0"/>
              <a:t>监督控制</a:t>
            </a:r>
          </a:p>
        </p:txBody>
      </p:sp>
      <p:sp>
        <p:nvSpPr>
          <p:cNvPr id="7" name="文本框 6">
            <a:extLst>
              <a:ext uri="{FF2B5EF4-FFF2-40B4-BE49-F238E27FC236}">
                <a16:creationId xmlns:a16="http://schemas.microsoft.com/office/drawing/2014/main" id="{C987572F-FFA5-1435-25B9-C3FAC4C7976F}"/>
              </a:ext>
            </a:extLst>
          </p:cNvPr>
          <p:cNvSpPr txBox="1"/>
          <p:nvPr/>
        </p:nvSpPr>
        <p:spPr>
          <a:xfrm>
            <a:off x="6918606" y="3455757"/>
            <a:ext cx="3550024" cy="369332"/>
          </a:xfrm>
          <a:prstGeom prst="rect">
            <a:avLst/>
          </a:prstGeom>
          <a:noFill/>
        </p:spPr>
        <p:txBody>
          <a:bodyPr wrap="square" rtlCol="0">
            <a:spAutoFit/>
          </a:bodyPr>
          <a:lstStyle/>
          <a:p>
            <a:r>
              <a:rPr lang="en-US" altLang="zh-CN" dirty="0"/>
              <a:t>Dynamic mask </a:t>
            </a:r>
            <a:r>
              <a:rPr lang="zh-CN" altLang="en-US" dirty="0"/>
              <a:t>或传感器激活策略</a:t>
            </a:r>
          </a:p>
        </p:txBody>
      </p:sp>
      <p:sp>
        <p:nvSpPr>
          <p:cNvPr id="10" name="文本框 9">
            <a:extLst>
              <a:ext uri="{FF2B5EF4-FFF2-40B4-BE49-F238E27FC236}">
                <a16:creationId xmlns:a16="http://schemas.microsoft.com/office/drawing/2014/main" id="{43300D2D-32E8-4168-2055-4879C9D9E734}"/>
              </a:ext>
            </a:extLst>
          </p:cNvPr>
          <p:cNvSpPr txBox="1"/>
          <p:nvPr/>
        </p:nvSpPr>
        <p:spPr>
          <a:xfrm>
            <a:off x="5181599" y="5663844"/>
            <a:ext cx="1637553" cy="369332"/>
          </a:xfrm>
          <a:prstGeom prst="rect">
            <a:avLst/>
          </a:prstGeom>
          <a:noFill/>
        </p:spPr>
        <p:txBody>
          <a:bodyPr wrap="square" rtlCol="0">
            <a:spAutoFit/>
          </a:bodyPr>
          <a:lstStyle/>
          <a:p>
            <a:r>
              <a:rPr lang="zh-CN" altLang="en-US" dirty="0"/>
              <a:t>输出混淆策略</a:t>
            </a:r>
          </a:p>
        </p:txBody>
      </p:sp>
      <p:sp>
        <p:nvSpPr>
          <p:cNvPr id="11" name="矩形 10">
            <a:extLst>
              <a:ext uri="{FF2B5EF4-FFF2-40B4-BE49-F238E27FC236}">
                <a16:creationId xmlns:a16="http://schemas.microsoft.com/office/drawing/2014/main" id="{A017D44A-2AEA-6DF9-3D1C-B4A9865ACA5F}"/>
              </a:ext>
            </a:extLst>
          </p:cNvPr>
          <p:cNvSpPr/>
          <p:nvPr/>
        </p:nvSpPr>
        <p:spPr>
          <a:xfrm>
            <a:off x="657411" y="1501292"/>
            <a:ext cx="4721412" cy="2486212"/>
          </a:xfrm>
          <a:prstGeom prst="rect">
            <a:avLst/>
          </a:prstGeom>
          <a:noFill/>
          <a:ln>
            <a:solidFill>
              <a:schemeClr val="accent1"/>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sp>
        <p:nvSpPr>
          <p:cNvPr id="12" name="矩形 11">
            <a:extLst>
              <a:ext uri="{FF2B5EF4-FFF2-40B4-BE49-F238E27FC236}">
                <a16:creationId xmlns:a16="http://schemas.microsoft.com/office/drawing/2014/main" id="{6BF5A7C0-2039-F01A-3F0F-94125556BA04}"/>
              </a:ext>
            </a:extLst>
          </p:cNvPr>
          <p:cNvSpPr/>
          <p:nvPr/>
        </p:nvSpPr>
        <p:spPr>
          <a:xfrm>
            <a:off x="6213107" y="1488141"/>
            <a:ext cx="4841217" cy="2486212"/>
          </a:xfrm>
          <a:prstGeom prst="rect">
            <a:avLst/>
          </a:prstGeom>
          <a:noFill/>
          <a:ln>
            <a:solidFill>
              <a:schemeClr val="accent1"/>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sp>
        <p:nvSpPr>
          <p:cNvPr id="15" name="矩形 14">
            <a:extLst>
              <a:ext uri="{FF2B5EF4-FFF2-40B4-BE49-F238E27FC236}">
                <a16:creationId xmlns:a16="http://schemas.microsoft.com/office/drawing/2014/main" id="{4BC5D4C7-C0C7-3E69-1B62-8FA22168443F}"/>
              </a:ext>
            </a:extLst>
          </p:cNvPr>
          <p:cNvSpPr/>
          <p:nvPr/>
        </p:nvSpPr>
        <p:spPr>
          <a:xfrm>
            <a:off x="1479174" y="4246043"/>
            <a:ext cx="9042401" cy="1984861"/>
          </a:xfrm>
          <a:prstGeom prst="rect">
            <a:avLst/>
          </a:prstGeom>
          <a:noFill/>
          <a:ln>
            <a:solidFill>
              <a:schemeClr val="accent1"/>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pic>
        <p:nvPicPr>
          <p:cNvPr id="3" name="图片 2">
            <a:extLst>
              <a:ext uri="{FF2B5EF4-FFF2-40B4-BE49-F238E27FC236}">
                <a16:creationId xmlns:a16="http://schemas.microsoft.com/office/drawing/2014/main" id="{1D3F0F91-F995-6ED7-48DD-97A0F25DC5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0083" y="119306"/>
            <a:ext cx="645261" cy="645261"/>
          </a:xfrm>
          <a:prstGeom prst="ellipse">
            <a:avLst/>
          </a:prstGeom>
        </p:spPr>
      </p:pic>
      <p:sp>
        <p:nvSpPr>
          <p:cNvPr id="13" name="文本框 12">
            <a:extLst>
              <a:ext uri="{FF2B5EF4-FFF2-40B4-BE49-F238E27FC236}">
                <a16:creationId xmlns:a16="http://schemas.microsoft.com/office/drawing/2014/main" id="{D0435FCF-376E-66EA-8A89-DDE187E211B0}"/>
              </a:ext>
            </a:extLst>
          </p:cNvPr>
          <p:cNvSpPr txBox="1"/>
          <p:nvPr/>
        </p:nvSpPr>
        <p:spPr>
          <a:xfrm>
            <a:off x="1988848" y="99267"/>
            <a:ext cx="4037846" cy="646331"/>
          </a:xfrm>
          <a:prstGeom prst="rect">
            <a:avLst/>
          </a:prstGeom>
          <a:noFill/>
        </p:spPr>
        <p:txBody>
          <a:bodyPr wrap="square" rtlCol="0">
            <a:spAutoFit/>
          </a:bodyPr>
          <a:lstStyle/>
          <a:p>
            <a:r>
              <a:rPr lang="zh-CN" altLang="en-US" dirty="0">
                <a:solidFill>
                  <a:srgbClr val="000000"/>
                </a:solidFill>
                <a:latin typeface="华文行楷" panose="02010800040101010101" pitchFamily="2" charset="-122"/>
                <a:ea typeface="华文行楷" panose="02010800040101010101" pitchFamily="2" charset="-122"/>
              </a:rPr>
              <a:t>       </a:t>
            </a:r>
            <a:r>
              <a:rPr lang="zh-CN" altLang="en-US"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重庆国家应用数学中心</a:t>
            </a:r>
            <a:endParaRPr lang="en-US" altLang="zh-CN"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a:p>
            <a:pPr algn="dist"/>
            <a:r>
              <a:rPr lang="en-US" altLang="zh-CN"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National Center for Applied Mathematics in Chongqing</a:t>
            </a:r>
            <a:endParaRPr lang="zh-CN" altLang="en-US"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p:txBody>
      </p:sp>
      <p:pic>
        <p:nvPicPr>
          <p:cNvPr id="14" name="图片 13">
            <a:extLst>
              <a:ext uri="{FF2B5EF4-FFF2-40B4-BE49-F238E27FC236}">
                <a16:creationId xmlns:a16="http://schemas.microsoft.com/office/drawing/2014/main" id="{ACADCC1B-DF79-DF85-9E35-B611A438A07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012452" y="172318"/>
            <a:ext cx="869288" cy="500231"/>
          </a:xfrm>
          <a:prstGeom prst="rect">
            <a:avLst/>
          </a:prstGeom>
        </p:spPr>
      </p:pic>
      <p:sp>
        <p:nvSpPr>
          <p:cNvPr id="5" name="灯片编号占位符 4">
            <a:extLst>
              <a:ext uri="{FF2B5EF4-FFF2-40B4-BE49-F238E27FC236}">
                <a16:creationId xmlns:a16="http://schemas.microsoft.com/office/drawing/2014/main" id="{AF73D694-02C5-E014-2A48-86633ACDDEDB}"/>
              </a:ext>
            </a:extLst>
          </p:cNvPr>
          <p:cNvSpPr>
            <a:spLocks noGrp="1"/>
          </p:cNvSpPr>
          <p:nvPr>
            <p:ph type="sldNum" sz="quarter" idx="12"/>
          </p:nvPr>
        </p:nvSpPr>
        <p:spPr/>
        <p:txBody>
          <a:bodyPr/>
          <a:lstStyle/>
          <a:p>
            <a:fld id="{9A0DB2DC-4C9A-4742-B13C-FB6460FD3503}" type="slidenum">
              <a:rPr lang="zh-CN" altLang="en-US" noProof="1" smtClean="0"/>
              <a:pPr/>
              <a:t>31</a:t>
            </a:fld>
            <a:r>
              <a:rPr lang="en-US" altLang="zh-CN" noProof="1"/>
              <a:t>/52</a:t>
            </a:r>
            <a:endParaRPr lang="zh-CN" altLang="en-US" noProof="1"/>
          </a:p>
        </p:txBody>
      </p:sp>
    </p:spTree>
    <p:custDataLst>
      <p:tags r:id="rId1"/>
    </p:custDataLst>
    <p:extLst>
      <p:ext uri="{BB962C8B-B14F-4D97-AF65-F5344CB8AC3E}">
        <p14:creationId xmlns:p14="http://schemas.microsoft.com/office/powerpoint/2010/main" val="16089654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60083" y="850574"/>
            <a:ext cx="11126709" cy="45719"/>
          </a:xfrm>
          <a:prstGeom prst="rect">
            <a:avLst/>
          </a:prstGeom>
          <a:solidFill>
            <a:schemeClr val="tx1">
              <a:lumMod val="50000"/>
              <a:lumOff val="50000"/>
            </a:schemeClr>
          </a:solidFill>
          <a:ln>
            <a:solidFill>
              <a:schemeClr val="tx1">
                <a:lumMod val="50000"/>
                <a:lumOff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sp>
        <p:nvSpPr>
          <p:cNvPr id="9" name="矩形 8"/>
          <p:cNvSpPr/>
          <p:nvPr/>
        </p:nvSpPr>
        <p:spPr>
          <a:xfrm>
            <a:off x="0" y="6753885"/>
            <a:ext cx="12192000" cy="104115"/>
          </a:xfrm>
          <a:prstGeom prst="rect">
            <a:avLst/>
          </a:prstGeom>
          <a:solidFill>
            <a:schemeClr val="accent2">
              <a:lumMod val="50000"/>
            </a:schemeClr>
          </a:solidFill>
          <a:ln>
            <a:solidFill>
              <a:schemeClr val="accent2">
                <a:lumMod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pic>
        <p:nvPicPr>
          <p:cNvPr id="13" name="图片 12">
            <a:extLst>
              <a:ext uri="{FF2B5EF4-FFF2-40B4-BE49-F238E27FC236}">
                <a16:creationId xmlns:a16="http://schemas.microsoft.com/office/drawing/2014/main" id="{3842AA4F-CE8B-0CAD-7C7E-DD72F8746B8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534362" y="1252412"/>
            <a:ext cx="8158279" cy="3423209"/>
          </a:xfrm>
          <a:prstGeom prst="rect">
            <a:avLst/>
          </a:prstGeom>
        </p:spPr>
      </p:pic>
      <p:sp>
        <p:nvSpPr>
          <p:cNvPr id="14" name="文本框 13">
            <a:extLst>
              <a:ext uri="{FF2B5EF4-FFF2-40B4-BE49-F238E27FC236}">
                <a16:creationId xmlns:a16="http://schemas.microsoft.com/office/drawing/2014/main" id="{9D25AEDD-E3A6-D631-7C6F-540AEBEB3AEB}"/>
              </a:ext>
            </a:extLst>
          </p:cNvPr>
          <p:cNvSpPr txBox="1"/>
          <p:nvPr/>
        </p:nvSpPr>
        <p:spPr>
          <a:xfrm>
            <a:off x="6323950" y="241881"/>
            <a:ext cx="4730378" cy="400110"/>
          </a:xfrm>
          <a:prstGeom prst="rect">
            <a:avLst/>
          </a:prstGeom>
          <a:noFill/>
        </p:spPr>
        <p:txBody>
          <a:bodyPr wrap="square" rtlCol="0">
            <a:spAutoFit/>
          </a:bodyPr>
          <a:lstStyle/>
          <a:p>
            <a:r>
              <a:rPr lang="zh-CN" altLang="en-US" sz="2000" b="1" dirty="0"/>
              <a:t>非侵入式安全防护机制：输出混淆机制</a:t>
            </a:r>
          </a:p>
        </p:txBody>
      </p:sp>
      <p:sp>
        <p:nvSpPr>
          <p:cNvPr id="3" name="文本框 2">
            <a:extLst>
              <a:ext uri="{FF2B5EF4-FFF2-40B4-BE49-F238E27FC236}">
                <a16:creationId xmlns:a16="http://schemas.microsoft.com/office/drawing/2014/main" id="{E4EC6C5B-8100-B78D-A51B-6F98B9AFCE7E}"/>
              </a:ext>
            </a:extLst>
          </p:cNvPr>
          <p:cNvSpPr txBox="1"/>
          <p:nvPr/>
        </p:nvSpPr>
        <p:spPr>
          <a:xfrm>
            <a:off x="387350" y="4929923"/>
            <a:ext cx="11582400" cy="1569660"/>
          </a:xfrm>
          <a:prstGeom prst="rect">
            <a:avLst/>
          </a:prstGeom>
          <a:noFill/>
        </p:spPr>
        <p:txBody>
          <a:bodyPr wrap="square">
            <a:spAutoFit/>
          </a:bodyPr>
          <a:lstStyle/>
          <a:p>
            <a:pPr algn="l"/>
            <a:r>
              <a:rPr lang="en-US" altLang="zh-CN" sz="1600" b="0" i="0" u="none" strike="noStrike" baseline="0" dirty="0">
                <a:latin typeface="Times New Roman" panose="02020603050405020304" pitchFamily="18" charset="0"/>
                <a:cs typeface="Times New Roman" panose="02020603050405020304" pitchFamily="18" charset="0"/>
              </a:rPr>
              <a:t>Wu Y.-C.  and Lafortune S.  Synthesis of insertion functions for enforcement of opacity security properties. </a:t>
            </a:r>
            <a:r>
              <a:rPr lang="en-US" altLang="zh-CN" sz="1600" b="0" i="1" u="none" strike="noStrike" baseline="0" dirty="0">
                <a:latin typeface="Times New Roman" panose="02020603050405020304" pitchFamily="18" charset="0"/>
                <a:cs typeface="Times New Roman" panose="02020603050405020304" pitchFamily="18" charset="0"/>
              </a:rPr>
              <a:t>Automatica</a:t>
            </a:r>
            <a:r>
              <a:rPr lang="en-US" altLang="zh-CN" sz="1600" b="0" i="0" u="none" strike="noStrike" baseline="0" dirty="0">
                <a:latin typeface="Times New Roman" panose="02020603050405020304" pitchFamily="18" charset="0"/>
                <a:cs typeface="Times New Roman" panose="02020603050405020304" pitchFamily="18" charset="0"/>
              </a:rPr>
              <a:t>, 50(5):1336-1348, 2014.</a:t>
            </a:r>
          </a:p>
          <a:p>
            <a:pPr algn="l"/>
            <a:r>
              <a:rPr lang="en-US" altLang="zh-CN" sz="1600" b="0" i="0" u="none" strike="noStrike" baseline="0" dirty="0">
                <a:latin typeface="Times New Roman" panose="02020603050405020304" pitchFamily="18" charset="0"/>
                <a:cs typeface="Times New Roman" panose="02020603050405020304" pitchFamily="18" charset="0"/>
              </a:rPr>
              <a:t>Wu Y.-C., Raman V., Lafortune S.  and S. A. </a:t>
            </a:r>
            <a:r>
              <a:rPr lang="en-US" altLang="zh-CN" sz="1600" b="0" i="0" u="none" strike="noStrike" baseline="0" dirty="0" err="1">
                <a:latin typeface="Times New Roman" panose="02020603050405020304" pitchFamily="18" charset="0"/>
                <a:cs typeface="Times New Roman" panose="02020603050405020304" pitchFamily="18" charset="0"/>
              </a:rPr>
              <a:t>Seshia</a:t>
            </a:r>
            <a:r>
              <a:rPr lang="en-US" altLang="zh-CN" sz="1600" b="0" i="0" u="none" strike="noStrike" baseline="0" dirty="0">
                <a:latin typeface="Times New Roman" panose="02020603050405020304" pitchFamily="18" charset="0"/>
                <a:cs typeface="Times New Roman" panose="02020603050405020304" pitchFamily="18" charset="0"/>
              </a:rPr>
              <a:t>. Obfuscator synthesis for privacy and utility. In </a:t>
            </a:r>
            <a:r>
              <a:rPr lang="en-US" altLang="zh-CN" sz="1600" b="0" i="1" u="none" strike="noStrike" baseline="0" dirty="0">
                <a:latin typeface="Times New Roman" panose="02020603050405020304" pitchFamily="18" charset="0"/>
                <a:cs typeface="Times New Roman" panose="02020603050405020304" pitchFamily="18" charset="0"/>
              </a:rPr>
              <a:t>NASA Formal Methods Symposium, </a:t>
            </a:r>
            <a:r>
              <a:rPr lang="en-US" altLang="zh-CN" sz="1600" b="0" i="0" u="none" strike="noStrike" baseline="0" dirty="0">
                <a:latin typeface="Times New Roman" panose="02020603050405020304" pitchFamily="18" charset="0"/>
                <a:cs typeface="Times New Roman" panose="02020603050405020304" pitchFamily="18" charset="0"/>
              </a:rPr>
              <a:t>pages 133-149, 2016.</a:t>
            </a:r>
          </a:p>
          <a:p>
            <a:pPr algn="l"/>
            <a:r>
              <a:rPr lang="en-US" altLang="zh-CN" sz="1600" b="0" i="0" u="none" strike="noStrike" baseline="0" dirty="0">
                <a:latin typeface="Times New Roman" panose="02020603050405020304" pitchFamily="18" charset="0"/>
                <a:cs typeface="Times New Roman" panose="02020603050405020304" pitchFamily="18" charset="0"/>
              </a:rPr>
              <a:t>Barcelos R. J. and Basilio J. C.,  Enforcing current-state opacity through shuffle and deletions of event observations, </a:t>
            </a:r>
            <a:r>
              <a:rPr lang="en-US" altLang="zh-CN" sz="1600" b="0" i="1" u="none" strike="noStrike" baseline="0" dirty="0">
                <a:latin typeface="Times New Roman" panose="02020603050405020304" pitchFamily="18" charset="0"/>
                <a:cs typeface="Times New Roman" panose="02020603050405020304" pitchFamily="18" charset="0"/>
              </a:rPr>
              <a:t>Automatica</a:t>
            </a:r>
            <a:r>
              <a:rPr lang="en-US" altLang="zh-CN" sz="1600" b="0" i="0" u="none" strike="noStrike" baseline="0" dirty="0">
                <a:latin typeface="Times New Roman" panose="02020603050405020304" pitchFamily="18" charset="0"/>
                <a:cs typeface="Times New Roman" panose="02020603050405020304" pitchFamily="18" charset="0"/>
              </a:rPr>
              <a:t>, vol. 133, p. 109836, 2021.</a:t>
            </a:r>
            <a:endParaRPr lang="zh-CN" altLang="en-US" sz="1600" dirty="0">
              <a:latin typeface="Times New Roman" panose="02020603050405020304" pitchFamily="18" charset="0"/>
              <a:cs typeface="Times New Roman" panose="02020603050405020304" pitchFamily="18" charset="0"/>
            </a:endParaRPr>
          </a:p>
        </p:txBody>
      </p:sp>
      <p:pic>
        <p:nvPicPr>
          <p:cNvPr id="6" name="图片 5">
            <a:extLst>
              <a:ext uri="{FF2B5EF4-FFF2-40B4-BE49-F238E27FC236}">
                <a16:creationId xmlns:a16="http://schemas.microsoft.com/office/drawing/2014/main" id="{DB7B619D-C9CD-6F17-F430-7B87BF48D5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083" y="119306"/>
            <a:ext cx="645261" cy="645261"/>
          </a:xfrm>
          <a:prstGeom prst="ellipse">
            <a:avLst/>
          </a:prstGeom>
        </p:spPr>
      </p:pic>
      <p:sp>
        <p:nvSpPr>
          <p:cNvPr id="7" name="文本框 6">
            <a:extLst>
              <a:ext uri="{FF2B5EF4-FFF2-40B4-BE49-F238E27FC236}">
                <a16:creationId xmlns:a16="http://schemas.microsoft.com/office/drawing/2014/main" id="{966D8523-3BA6-10F2-43CF-A4568DB5ED32}"/>
              </a:ext>
            </a:extLst>
          </p:cNvPr>
          <p:cNvSpPr txBox="1"/>
          <p:nvPr/>
        </p:nvSpPr>
        <p:spPr>
          <a:xfrm>
            <a:off x="1988848" y="99267"/>
            <a:ext cx="4037846" cy="646331"/>
          </a:xfrm>
          <a:prstGeom prst="rect">
            <a:avLst/>
          </a:prstGeom>
          <a:noFill/>
        </p:spPr>
        <p:txBody>
          <a:bodyPr wrap="square" rtlCol="0">
            <a:spAutoFit/>
          </a:bodyPr>
          <a:lstStyle/>
          <a:p>
            <a:r>
              <a:rPr lang="zh-CN" altLang="en-US" dirty="0">
                <a:solidFill>
                  <a:srgbClr val="000000"/>
                </a:solidFill>
                <a:latin typeface="华文行楷" panose="02010800040101010101" pitchFamily="2" charset="-122"/>
                <a:ea typeface="华文行楷" panose="02010800040101010101" pitchFamily="2" charset="-122"/>
              </a:rPr>
              <a:t>       </a:t>
            </a:r>
            <a:r>
              <a:rPr lang="zh-CN" altLang="en-US"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重庆国家应用数学中心</a:t>
            </a:r>
            <a:endParaRPr lang="en-US" altLang="zh-CN"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a:p>
            <a:pPr algn="dist"/>
            <a:r>
              <a:rPr lang="en-US" altLang="zh-CN"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National Center for Applied Mathematics in Chongqing</a:t>
            </a:r>
            <a:endParaRPr lang="zh-CN" altLang="en-US"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p:txBody>
      </p:sp>
      <p:pic>
        <p:nvPicPr>
          <p:cNvPr id="10" name="图片 9">
            <a:extLst>
              <a:ext uri="{FF2B5EF4-FFF2-40B4-BE49-F238E27FC236}">
                <a16:creationId xmlns:a16="http://schemas.microsoft.com/office/drawing/2014/main" id="{F1E9745E-0407-7B45-030E-4DD488737363}"/>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12452" y="172318"/>
            <a:ext cx="869288" cy="500231"/>
          </a:xfrm>
          <a:prstGeom prst="rect">
            <a:avLst/>
          </a:prstGeom>
        </p:spPr>
      </p:pic>
      <p:sp>
        <p:nvSpPr>
          <p:cNvPr id="4" name="灯片编号占位符 3">
            <a:extLst>
              <a:ext uri="{FF2B5EF4-FFF2-40B4-BE49-F238E27FC236}">
                <a16:creationId xmlns:a16="http://schemas.microsoft.com/office/drawing/2014/main" id="{07E49E22-0C11-B38B-77C2-E196D7E28006}"/>
              </a:ext>
            </a:extLst>
          </p:cNvPr>
          <p:cNvSpPr>
            <a:spLocks noGrp="1"/>
          </p:cNvSpPr>
          <p:nvPr>
            <p:ph type="sldNum" sz="quarter" idx="12"/>
          </p:nvPr>
        </p:nvSpPr>
        <p:spPr/>
        <p:txBody>
          <a:bodyPr/>
          <a:lstStyle/>
          <a:p>
            <a:fld id="{9A0DB2DC-4C9A-4742-B13C-FB6460FD3503}" type="slidenum">
              <a:rPr lang="zh-CN" altLang="en-US" noProof="1" smtClean="0"/>
              <a:pPr/>
              <a:t>32</a:t>
            </a:fld>
            <a:r>
              <a:rPr lang="en-US" altLang="zh-CN" noProof="1"/>
              <a:t>/52</a:t>
            </a:r>
            <a:endParaRPr lang="zh-CN" altLang="en-US" noProof="1"/>
          </a:p>
        </p:txBody>
      </p:sp>
    </p:spTree>
    <p:custDataLst>
      <p:tags r:id="rId1"/>
    </p:custDataLst>
    <p:extLst>
      <p:ext uri="{BB962C8B-B14F-4D97-AF65-F5344CB8AC3E}">
        <p14:creationId xmlns:p14="http://schemas.microsoft.com/office/powerpoint/2010/main" val="38163441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60083" y="850574"/>
            <a:ext cx="11126709" cy="45719"/>
          </a:xfrm>
          <a:prstGeom prst="rect">
            <a:avLst/>
          </a:prstGeom>
          <a:solidFill>
            <a:schemeClr val="tx1">
              <a:lumMod val="50000"/>
              <a:lumOff val="50000"/>
            </a:schemeClr>
          </a:solidFill>
          <a:ln>
            <a:solidFill>
              <a:schemeClr val="tx1">
                <a:lumMod val="50000"/>
                <a:lumOff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sp>
        <p:nvSpPr>
          <p:cNvPr id="9" name="矩形 8"/>
          <p:cNvSpPr/>
          <p:nvPr/>
        </p:nvSpPr>
        <p:spPr>
          <a:xfrm>
            <a:off x="0" y="6753885"/>
            <a:ext cx="12192000" cy="104115"/>
          </a:xfrm>
          <a:prstGeom prst="rect">
            <a:avLst/>
          </a:prstGeom>
          <a:solidFill>
            <a:schemeClr val="accent2">
              <a:lumMod val="50000"/>
            </a:schemeClr>
          </a:solidFill>
          <a:ln>
            <a:solidFill>
              <a:schemeClr val="accent2">
                <a:lumMod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sp>
        <p:nvSpPr>
          <p:cNvPr id="2" name="文本框 1">
            <a:extLst>
              <a:ext uri="{FF2B5EF4-FFF2-40B4-BE49-F238E27FC236}">
                <a16:creationId xmlns:a16="http://schemas.microsoft.com/office/drawing/2014/main" id="{2C105970-16FE-3052-EA7E-6BD328EF87F8}"/>
              </a:ext>
            </a:extLst>
          </p:cNvPr>
          <p:cNvSpPr txBox="1"/>
          <p:nvPr/>
        </p:nvSpPr>
        <p:spPr>
          <a:xfrm>
            <a:off x="5993276" y="249918"/>
            <a:ext cx="5090215" cy="400110"/>
          </a:xfrm>
          <a:prstGeom prst="rect">
            <a:avLst/>
          </a:prstGeom>
          <a:noFill/>
        </p:spPr>
        <p:txBody>
          <a:bodyPr wrap="square" rtlCol="0">
            <a:spAutoFit/>
          </a:bodyPr>
          <a:lstStyle/>
          <a:p>
            <a:r>
              <a:rPr lang="zh-CN" altLang="en-US" sz="2000" b="1" dirty="0"/>
              <a:t>公知插入机制下的不透明性防护综合算法</a:t>
            </a:r>
          </a:p>
        </p:txBody>
      </p:sp>
      <p:pic>
        <p:nvPicPr>
          <p:cNvPr id="10" name="图片 9">
            <a:extLst>
              <a:ext uri="{FF2B5EF4-FFF2-40B4-BE49-F238E27FC236}">
                <a16:creationId xmlns:a16="http://schemas.microsoft.com/office/drawing/2014/main" id="{2B3917AE-E966-CB05-0869-32B0C6FBB2B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491964" y="2114549"/>
            <a:ext cx="9069459" cy="2510593"/>
          </a:xfrm>
          <a:prstGeom prst="rect">
            <a:avLst/>
          </a:prstGeom>
        </p:spPr>
      </p:pic>
      <p:pic>
        <p:nvPicPr>
          <p:cNvPr id="12" name="图片 11">
            <a:extLst>
              <a:ext uri="{FF2B5EF4-FFF2-40B4-BE49-F238E27FC236}">
                <a16:creationId xmlns:a16="http://schemas.microsoft.com/office/drawing/2014/main" id="{6EF1BBC3-36BD-839E-B5D5-D45065AFAB0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649008" y="4708841"/>
            <a:ext cx="7822745" cy="1124526"/>
          </a:xfrm>
          <a:prstGeom prst="rect">
            <a:avLst/>
          </a:prstGeom>
        </p:spPr>
      </p:pic>
      <p:pic>
        <p:nvPicPr>
          <p:cNvPr id="7" name="图片 6">
            <a:extLst>
              <a:ext uri="{FF2B5EF4-FFF2-40B4-BE49-F238E27FC236}">
                <a16:creationId xmlns:a16="http://schemas.microsoft.com/office/drawing/2014/main" id="{A484D10C-D52A-C74E-C3AA-A60BFDC5E666}"/>
              </a:ext>
            </a:extLst>
          </p:cNvPr>
          <p:cNvPicPr>
            <a:picLocks noChangeAspect="1"/>
          </p:cNvPicPr>
          <p:nvPr/>
        </p:nvPicPr>
        <p:blipFill rotWithShape="1">
          <a:blip r:embed="rId6">
            <a:clrChange>
              <a:clrFrom>
                <a:srgbClr val="FFFFFF"/>
              </a:clrFrom>
              <a:clrTo>
                <a:srgbClr val="FFFFFF">
                  <a:alpha val="0"/>
                </a:srgbClr>
              </a:clrTo>
            </a:clrChange>
          </a:blip>
          <a:srcRect b="41270"/>
          <a:stretch/>
        </p:blipFill>
        <p:spPr>
          <a:xfrm>
            <a:off x="3016240" y="862961"/>
            <a:ext cx="5771891" cy="989260"/>
          </a:xfrm>
          <a:prstGeom prst="rect">
            <a:avLst/>
          </a:prstGeom>
        </p:spPr>
      </p:pic>
      <p:sp>
        <p:nvSpPr>
          <p:cNvPr id="11" name="文本框 10">
            <a:extLst>
              <a:ext uri="{FF2B5EF4-FFF2-40B4-BE49-F238E27FC236}">
                <a16:creationId xmlns:a16="http://schemas.microsoft.com/office/drawing/2014/main" id="{0057D6C5-5C9C-0C07-8628-7C27D5414AD2}"/>
              </a:ext>
            </a:extLst>
          </p:cNvPr>
          <p:cNvSpPr txBox="1"/>
          <p:nvPr/>
        </p:nvSpPr>
        <p:spPr>
          <a:xfrm>
            <a:off x="5046670" y="1799633"/>
            <a:ext cx="2252663" cy="369332"/>
          </a:xfrm>
          <a:prstGeom prst="rect">
            <a:avLst/>
          </a:prstGeom>
          <a:noFill/>
        </p:spPr>
        <p:txBody>
          <a:bodyPr wrap="square" rtlCol="0">
            <a:spAutoFit/>
          </a:bodyPr>
          <a:lstStyle/>
          <a:p>
            <a:r>
              <a:rPr lang="zh-CN" altLang="en-US" dirty="0"/>
              <a:t>公知插入机制</a:t>
            </a:r>
          </a:p>
        </p:txBody>
      </p:sp>
      <p:sp>
        <p:nvSpPr>
          <p:cNvPr id="13" name="矩形 12">
            <a:extLst>
              <a:ext uri="{FF2B5EF4-FFF2-40B4-BE49-F238E27FC236}">
                <a16:creationId xmlns:a16="http://schemas.microsoft.com/office/drawing/2014/main" id="{99324992-EF50-AC48-4BF4-B916D2CAA0FA}"/>
              </a:ext>
            </a:extLst>
          </p:cNvPr>
          <p:cNvSpPr/>
          <p:nvPr/>
        </p:nvSpPr>
        <p:spPr>
          <a:xfrm>
            <a:off x="1380975" y="922607"/>
            <a:ext cx="9124950" cy="1177301"/>
          </a:xfrm>
          <a:prstGeom prst="rect">
            <a:avLst/>
          </a:prstGeom>
          <a:noFill/>
          <a:ln>
            <a:solidFill>
              <a:srgbClr val="0079C0"/>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sp>
        <p:nvSpPr>
          <p:cNvPr id="3" name="文本框 2">
            <a:extLst>
              <a:ext uri="{FF2B5EF4-FFF2-40B4-BE49-F238E27FC236}">
                <a16:creationId xmlns:a16="http://schemas.microsoft.com/office/drawing/2014/main" id="{CD2EEE1F-ACA3-E656-41C6-15DE89E5CE27}"/>
              </a:ext>
            </a:extLst>
          </p:cNvPr>
          <p:cNvSpPr txBox="1"/>
          <p:nvPr/>
        </p:nvSpPr>
        <p:spPr>
          <a:xfrm>
            <a:off x="352123" y="5772193"/>
            <a:ext cx="11641756" cy="830997"/>
          </a:xfrm>
          <a:prstGeom prst="rect">
            <a:avLst/>
          </a:prstGeom>
          <a:noFill/>
        </p:spPr>
        <p:txBody>
          <a:bodyPr wrap="square" rtlCol="0">
            <a:spAutoFit/>
          </a:bodyPr>
          <a:lstStyle/>
          <a:p>
            <a:pPr algn="l"/>
            <a:r>
              <a:rPr lang="en-US" altLang="zh-CN" sz="1600" b="0" i="0" u="none" strike="noStrike" baseline="0" dirty="0">
                <a:latin typeface="Times New Roman" panose="02020603050405020304" pitchFamily="18" charset="0"/>
                <a:cs typeface="Times New Roman" panose="02020603050405020304" pitchFamily="18" charset="0"/>
              </a:rPr>
              <a:t>Ji Y. Wu, Y.-C. and Lafortune S.  Enforcement of opacity by public and private insertion functions. </a:t>
            </a:r>
            <a:r>
              <a:rPr lang="en-US" altLang="zh-CN" sz="1600" b="0" i="1" u="none" strike="noStrike" baseline="0" dirty="0">
                <a:latin typeface="Times New Roman" panose="02020603050405020304" pitchFamily="18" charset="0"/>
                <a:cs typeface="Times New Roman" panose="02020603050405020304" pitchFamily="18" charset="0"/>
              </a:rPr>
              <a:t>Automatica</a:t>
            </a:r>
            <a:r>
              <a:rPr lang="en-US" altLang="zh-CN" sz="1600" b="0" i="0" u="none" strike="noStrike" baseline="0" dirty="0">
                <a:latin typeface="Times New Roman" panose="02020603050405020304" pitchFamily="18" charset="0"/>
                <a:cs typeface="Times New Roman" panose="02020603050405020304" pitchFamily="18" charset="0"/>
              </a:rPr>
              <a:t>, 93:369-378, 2018.</a:t>
            </a:r>
          </a:p>
          <a:p>
            <a:pPr algn="l"/>
            <a:r>
              <a:rPr lang="en-US" altLang="zh-CN" sz="1600" b="0" i="0" u="none" strike="noStrike" baseline="0" dirty="0">
                <a:latin typeface="Times New Roman" panose="02020603050405020304" pitchFamily="18" charset="0"/>
                <a:cs typeface="Times New Roman" panose="02020603050405020304" pitchFamily="18" charset="0"/>
              </a:rPr>
              <a:t>Liu R., Lu J., </a:t>
            </a:r>
            <a:r>
              <a:rPr lang="en-US" altLang="zh-CN" sz="1600" b="0" i="0" u="none" strike="noStrike" baseline="0" dirty="0" err="1">
                <a:latin typeface="Times New Roman" panose="02020603050405020304" pitchFamily="18" charset="0"/>
                <a:cs typeface="Times New Roman" panose="02020603050405020304" pitchFamily="18" charset="0"/>
              </a:rPr>
              <a:t>Liu,Y</a:t>
            </a:r>
            <a:r>
              <a:rPr lang="en-US" altLang="zh-CN" sz="1600" b="0" i="0" u="none" strike="noStrike" baseline="0" dirty="0">
                <a:latin typeface="Times New Roman" panose="02020603050405020304" pitchFamily="18" charset="0"/>
                <a:cs typeface="Times New Roman" panose="02020603050405020304" pitchFamily="18" charset="0"/>
              </a:rPr>
              <a:t>.,  Yin, X. and Hadjicostis C. N.</a:t>
            </a:r>
            <a:r>
              <a:rPr lang="en-US" altLang="zh-CN" sz="1600" dirty="0">
                <a:latin typeface="Times New Roman" panose="02020603050405020304" pitchFamily="18" charset="0"/>
                <a:cs typeface="Times New Roman" panose="02020603050405020304" pitchFamily="18" charset="0"/>
              </a:rPr>
              <a:t> </a:t>
            </a:r>
            <a:r>
              <a:rPr lang="en-US" altLang="zh-CN" sz="1600" b="0" i="0" u="none" strike="noStrike" baseline="0" dirty="0">
                <a:latin typeface="Times New Roman" panose="02020603050405020304" pitchFamily="18" charset="0"/>
                <a:cs typeface="Times New Roman" panose="02020603050405020304" pitchFamily="18" charset="0"/>
              </a:rPr>
              <a:t>Opacity enforcement via greedy private-and-public known insertion functions. </a:t>
            </a:r>
            <a:r>
              <a:rPr lang="en-US" altLang="zh-CN" sz="1600" b="0" i="1" u="none" strike="noStrike" baseline="0" dirty="0">
                <a:latin typeface="Times New Roman" panose="02020603050405020304" pitchFamily="18" charset="0"/>
                <a:cs typeface="Times New Roman" panose="02020603050405020304" pitchFamily="18" charset="0"/>
              </a:rPr>
              <a:t>IEEE Transactions on Automatic Control,</a:t>
            </a:r>
            <a:r>
              <a:rPr lang="en-US" altLang="zh-CN" sz="1600" b="0" i="0" u="none" strike="noStrike" baseline="0" dirty="0">
                <a:latin typeface="Times New Roman" panose="02020603050405020304" pitchFamily="18" charset="0"/>
                <a:cs typeface="Times New Roman" panose="02020603050405020304" pitchFamily="18" charset="0"/>
              </a:rPr>
              <a:t> 69(4):2500-2506, 2020.</a:t>
            </a:r>
            <a:endParaRPr lang="zh-CN" altLang="en-US" sz="1600" dirty="0">
              <a:latin typeface="Times New Roman" panose="02020603050405020304" pitchFamily="18" charset="0"/>
              <a:cs typeface="Times New Roman" panose="02020603050405020304" pitchFamily="18" charset="0"/>
            </a:endParaRPr>
          </a:p>
        </p:txBody>
      </p:sp>
      <p:pic>
        <p:nvPicPr>
          <p:cNvPr id="6" name="图片 5">
            <a:extLst>
              <a:ext uri="{FF2B5EF4-FFF2-40B4-BE49-F238E27FC236}">
                <a16:creationId xmlns:a16="http://schemas.microsoft.com/office/drawing/2014/main" id="{13C37AE0-BC0D-F207-66AD-E20B6B31FB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0083" y="119306"/>
            <a:ext cx="645261" cy="645261"/>
          </a:xfrm>
          <a:prstGeom prst="ellipse">
            <a:avLst/>
          </a:prstGeom>
        </p:spPr>
      </p:pic>
      <p:sp>
        <p:nvSpPr>
          <p:cNvPr id="14" name="文本框 13">
            <a:extLst>
              <a:ext uri="{FF2B5EF4-FFF2-40B4-BE49-F238E27FC236}">
                <a16:creationId xmlns:a16="http://schemas.microsoft.com/office/drawing/2014/main" id="{00EEF773-0541-2044-2CB1-58F5C54660EE}"/>
              </a:ext>
            </a:extLst>
          </p:cNvPr>
          <p:cNvSpPr txBox="1"/>
          <p:nvPr/>
        </p:nvSpPr>
        <p:spPr>
          <a:xfrm>
            <a:off x="1988848" y="99267"/>
            <a:ext cx="4037846" cy="646331"/>
          </a:xfrm>
          <a:prstGeom prst="rect">
            <a:avLst/>
          </a:prstGeom>
          <a:noFill/>
        </p:spPr>
        <p:txBody>
          <a:bodyPr wrap="square" rtlCol="0">
            <a:spAutoFit/>
          </a:bodyPr>
          <a:lstStyle/>
          <a:p>
            <a:r>
              <a:rPr lang="zh-CN" altLang="en-US" dirty="0">
                <a:solidFill>
                  <a:srgbClr val="000000"/>
                </a:solidFill>
                <a:latin typeface="华文行楷" panose="02010800040101010101" pitchFamily="2" charset="-122"/>
                <a:ea typeface="华文行楷" panose="02010800040101010101" pitchFamily="2" charset="-122"/>
              </a:rPr>
              <a:t>       </a:t>
            </a:r>
            <a:r>
              <a:rPr lang="zh-CN" altLang="en-US"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重庆国家应用数学中心</a:t>
            </a:r>
            <a:endParaRPr lang="en-US" altLang="zh-CN"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a:p>
            <a:pPr algn="dist"/>
            <a:r>
              <a:rPr lang="en-US" altLang="zh-CN"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National Center for Applied Mathematics in Chongqing</a:t>
            </a:r>
            <a:endParaRPr lang="zh-CN" altLang="en-US"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p:txBody>
      </p:sp>
      <p:pic>
        <p:nvPicPr>
          <p:cNvPr id="15" name="图片 14">
            <a:extLst>
              <a:ext uri="{FF2B5EF4-FFF2-40B4-BE49-F238E27FC236}">
                <a16:creationId xmlns:a16="http://schemas.microsoft.com/office/drawing/2014/main" id="{74C21760-0D07-134E-846A-5CD49B7FCE3A}"/>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012452" y="172318"/>
            <a:ext cx="869288" cy="500231"/>
          </a:xfrm>
          <a:prstGeom prst="rect">
            <a:avLst/>
          </a:prstGeom>
        </p:spPr>
      </p:pic>
      <p:sp>
        <p:nvSpPr>
          <p:cNvPr id="5" name="灯片编号占位符 4">
            <a:extLst>
              <a:ext uri="{FF2B5EF4-FFF2-40B4-BE49-F238E27FC236}">
                <a16:creationId xmlns:a16="http://schemas.microsoft.com/office/drawing/2014/main" id="{AF4E0E1A-1626-4B9D-69BD-D6769905DB79}"/>
              </a:ext>
            </a:extLst>
          </p:cNvPr>
          <p:cNvSpPr>
            <a:spLocks noGrp="1"/>
          </p:cNvSpPr>
          <p:nvPr>
            <p:ph type="sldNum" sz="quarter" idx="12"/>
          </p:nvPr>
        </p:nvSpPr>
        <p:spPr/>
        <p:txBody>
          <a:bodyPr/>
          <a:lstStyle/>
          <a:p>
            <a:fld id="{9A0DB2DC-4C9A-4742-B13C-FB6460FD3503}" type="slidenum">
              <a:rPr lang="zh-CN" altLang="en-US" noProof="1" smtClean="0"/>
              <a:pPr/>
              <a:t>33</a:t>
            </a:fld>
            <a:r>
              <a:rPr lang="en-US" altLang="zh-CN" noProof="1"/>
              <a:t>/52</a:t>
            </a:r>
            <a:endParaRPr lang="zh-CN" altLang="en-US" noProof="1"/>
          </a:p>
        </p:txBody>
      </p:sp>
    </p:spTree>
    <p:custDataLst>
      <p:tags r:id="rId1"/>
    </p:custDataLst>
    <p:extLst>
      <p:ext uri="{BB962C8B-B14F-4D97-AF65-F5344CB8AC3E}">
        <p14:creationId xmlns:p14="http://schemas.microsoft.com/office/powerpoint/2010/main" val="13057469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60083" y="850574"/>
            <a:ext cx="11126709" cy="45719"/>
          </a:xfrm>
          <a:prstGeom prst="rect">
            <a:avLst/>
          </a:prstGeom>
          <a:solidFill>
            <a:schemeClr val="tx1">
              <a:lumMod val="50000"/>
              <a:lumOff val="50000"/>
            </a:schemeClr>
          </a:solidFill>
          <a:ln>
            <a:solidFill>
              <a:schemeClr val="tx1">
                <a:lumMod val="50000"/>
                <a:lumOff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sp>
        <p:nvSpPr>
          <p:cNvPr id="9" name="矩形 8"/>
          <p:cNvSpPr/>
          <p:nvPr/>
        </p:nvSpPr>
        <p:spPr>
          <a:xfrm>
            <a:off x="0" y="6753885"/>
            <a:ext cx="12192000" cy="104115"/>
          </a:xfrm>
          <a:prstGeom prst="rect">
            <a:avLst/>
          </a:prstGeom>
          <a:solidFill>
            <a:schemeClr val="accent2">
              <a:lumMod val="50000"/>
            </a:schemeClr>
          </a:solidFill>
          <a:ln>
            <a:solidFill>
              <a:schemeClr val="accent2">
                <a:lumMod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pic>
        <p:nvPicPr>
          <p:cNvPr id="3" name="图片 2">
            <a:extLst>
              <a:ext uri="{FF2B5EF4-FFF2-40B4-BE49-F238E27FC236}">
                <a16:creationId xmlns:a16="http://schemas.microsoft.com/office/drawing/2014/main" id="{C5D7F95C-A246-FE27-D451-EC1FB0E4B31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10563" y="1766200"/>
            <a:ext cx="10027440" cy="3325599"/>
          </a:xfrm>
          <a:prstGeom prst="rect">
            <a:avLst/>
          </a:prstGeom>
        </p:spPr>
      </p:pic>
      <p:sp>
        <p:nvSpPr>
          <p:cNvPr id="6" name="文本框 5">
            <a:extLst>
              <a:ext uri="{FF2B5EF4-FFF2-40B4-BE49-F238E27FC236}">
                <a16:creationId xmlns:a16="http://schemas.microsoft.com/office/drawing/2014/main" id="{FE35CCC2-83DB-B22B-A79D-5104BAC32B71}"/>
              </a:ext>
            </a:extLst>
          </p:cNvPr>
          <p:cNvSpPr txBox="1"/>
          <p:nvPr/>
        </p:nvSpPr>
        <p:spPr>
          <a:xfrm>
            <a:off x="4644722" y="1160078"/>
            <a:ext cx="2258100" cy="400110"/>
          </a:xfrm>
          <a:prstGeom prst="rect">
            <a:avLst/>
          </a:prstGeom>
          <a:noFill/>
        </p:spPr>
        <p:txBody>
          <a:bodyPr wrap="square" rtlCol="0">
            <a:spAutoFit/>
          </a:bodyPr>
          <a:lstStyle/>
          <a:p>
            <a:r>
              <a:rPr lang="zh-CN" altLang="en-US" sz="2000" b="1" dirty="0"/>
              <a:t>插入函数编码方式</a:t>
            </a:r>
          </a:p>
        </p:txBody>
      </p:sp>
      <p:pic>
        <p:nvPicPr>
          <p:cNvPr id="2" name="图片 1">
            <a:extLst>
              <a:ext uri="{FF2B5EF4-FFF2-40B4-BE49-F238E27FC236}">
                <a16:creationId xmlns:a16="http://schemas.microsoft.com/office/drawing/2014/main" id="{059581F0-42E8-042A-5F94-40979123CC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083" y="119306"/>
            <a:ext cx="645261" cy="645261"/>
          </a:xfrm>
          <a:prstGeom prst="ellipse">
            <a:avLst/>
          </a:prstGeom>
        </p:spPr>
      </p:pic>
      <p:sp>
        <p:nvSpPr>
          <p:cNvPr id="7" name="文本框 6">
            <a:extLst>
              <a:ext uri="{FF2B5EF4-FFF2-40B4-BE49-F238E27FC236}">
                <a16:creationId xmlns:a16="http://schemas.microsoft.com/office/drawing/2014/main" id="{FD8441C3-BBB0-DA65-5171-8B4739C9ED07}"/>
              </a:ext>
            </a:extLst>
          </p:cNvPr>
          <p:cNvSpPr txBox="1"/>
          <p:nvPr/>
        </p:nvSpPr>
        <p:spPr>
          <a:xfrm>
            <a:off x="1988848" y="99267"/>
            <a:ext cx="4037846" cy="646331"/>
          </a:xfrm>
          <a:prstGeom prst="rect">
            <a:avLst/>
          </a:prstGeom>
          <a:noFill/>
        </p:spPr>
        <p:txBody>
          <a:bodyPr wrap="square" rtlCol="0">
            <a:spAutoFit/>
          </a:bodyPr>
          <a:lstStyle/>
          <a:p>
            <a:r>
              <a:rPr lang="zh-CN" altLang="en-US" dirty="0">
                <a:solidFill>
                  <a:srgbClr val="000000"/>
                </a:solidFill>
                <a:latin typeface="华文行楷" panose="02010800040101010101" pitchFamily="2" charset="-122"/>
                <a:ea typeface="华文行楷" panose="02010800040101010101" pitchFamily="2" charset="-122"/>
              </a:rPr>
              <a:t>       </a:t>
            </a:r>
            <a:r>
              <a:rPr lang="zh-CN" altLang="en-US"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重庆国家应用数学中心</a:t>
            </a:r>
            <a:endParaRPr lang="en-US" altLang="zh-CN"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a:p>
            <a:pPr algn="dist"/>
            <a:r>
              <a:rPr lang="en-US" altLang="zh-CN"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National Center for Applied Mathematics in Chongqing</a:t>
            </a:r>
            <a:endParaRPr lang="zh-CN" altLang="en-US"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p:txBody>
      </p:sp>
      <p:pic>
        <p:nvPicPr>
          <p:cNvPr id="10" name="图片 9">
            <a:extLst>
              <a:ext uri="{FF2B5EF4-FFF2-40B4-BE49-F238E27FC236}">
                <a16:creationId xmlns:a16="http://schemas.microsoft.com/office/drawing/2014/main" id="{47D1AADA-3D12-2D8D-EF35-9FB2AF721A32}"/>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12452" y="172318"/>
            <a:ext cx="869288" cy="500231"/>
          </a:xfrm>
          <a:prstGeom prst="rect">
            <a:avLst/>
          </a:prstGeom>
        </p:spPr>
      </p:pic>
      <p:sp>
        <p:nvSpPr>
          <p:cNvPr id="5" name="灯片编号占位符 4">
            <a:extLst>
              <a:ext uri="{FF2B5EF4-FFF2-40B4-BE49-F238E27FC236}">
                <a16:creationId xmlns:a16="http://schemas.microsoft.com/office/drawing/2014/main" id="{D780D08C-0316-0537-264B-DE09B937F4ED}"/>
              </a:ext>
            </a:extLst>
          </p:cNvPr>
          <p:cNvSpPr>
            <a:spLocks noGrp="1"/>
          </p:cNvSpPr>
          <p:nvPr>
            <p:ph type="sldNum" sz="quarter" idx="12"/>
          </p:nvPr>
        </p:nvSpPr>
        <p:spPr/>
        <p:txBody>
          <a:bodyPr/>
          <a:lstStyle/>
          <a:p>
            <a:fld id="{9A0DB2DC-4C9A-4742-B13C-FB6460FD3503}" type="slidenum">
              <a:rPr lang="zh-CN" altLang="en-US" noProof="1" smtClean="0"/>
              <a:pPr/>
              <a:t>34</a:t>
            </a:fld>
            <a:r>
              <a:rPr lang="en-US" altLang="zh-CN" noProof="1"/>
              <a:t>/52</a:t>
            </a:r>
            <a:endParaRPr lang="zh-CN" altLang="en-US" noProof="1"/>
          </a:p>
        </p:txBody>
      </p:sp>
    </p:spTree>
    <p:custDataLst>
      <p:tags r:id="rId1"/>
    </p:custDataLst>
    <p:extLst>
      <p:ext uri="{BB962C8B-B14F-4D97-AF65-F5344CB8AC3E}">
        <p14:creationId xmlns:p14="http://schemas.microsoft.com/office/powerpoint/2010/main" val="16250625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60083" y="850574"/>
            <a:ext cx="11126709" cy="45719"/>
          </a:xfrm>
          <a:prstGeom prst="rect">
            <a:avLst/>
          </a:prstGeom>
          <a:solidFill>
            <a:schemeClr val="tx1">
              <a:lumMod val="50000"/>
              <a:lumOff val="50000"/>
            </a:schemeClr>
          </a:solidFill>
          <a:ln>
            <a:solidFill>
              <a:schemeClr val="tx1">
                <a:lumMod val="50000"/>
                <a:lumOff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sp>
        <p:nvSpPr>
          <p:cNvPr id="9" name="矩形 8"/>
          <p:cNvSpPr/>
          <p:nvPr/>
        </p:nvSpPr>
        <p:spPr>
          <a:xfrm>
            <a:off x="0" y="6753885"/>
            <a:ext cx="12192000" cy="104115"/>
          </a:xfrm>
          <a:prstGeom prst="rect">
            <a:avLst/>
          </a:prstGeom>
          <a:solidFill>
            <a:schemeClr val="accent2">
              <a:lumMod val="50000"/>
            </a:schemeClr>
          </a:solidFill>
          <a:ln>
            <a:solidFill>
              <a:schemeClr val="accent2">
                <a:lumMod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pic>
        <p:nvPicPr>
          <p:cNvPr id="6" name="图片 5">
            <a:extLst>
              <a:ext uri="{FF2B5EF4-FFF2-40B4-BE49-F238E27FC236}">
                <a16:creationId xmlns:a16="http://schemas.microsoft.com/office/drawing/2014/main" id="{4655E2EF-0DAD-A032-7C91-C8930228475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567236" y="1802068"/>
            <a:ext cx="6952753" cy="3034164"/>
          </a:xfrm>
          <a:prstGeom prst="rect">
            <a:avLst/>
          </a:prstGeom>
        </p:spPr>
      </p:pic>
      <mc:AlternateContent xmlns:mc="http://schemas.openxmlformats.org/markup-compatibility/2006">
        <mc:Choice xmlns:a14="http://schemas.microsoft.com/office/drawing/2010/main" Requires="a14">
          <p:sp>
            <p:nvSpPr>
              <p:cNvPr id="12" name="文本框 11">
                <a:extLst>
                  <a:ext uri="{FF2B5EF4-FFF2-40B4-BE49-F238E27FC236}">
                    <a16:creationId xmlns:a16="http://schemas.microsoft.com/office/drawing/2014/main" id="{9EA07068-0F04-356D-7303-D3C68F60298E}"/>
                  </a:ext>
                </a:extLst>
              </p:cNvPr>
              <p:cNvSpPr txBox="1"/>
              <p:nvPr/>
            </p:nvSpPr>
            <p:spPr>
              <a:xfrm>
                <a:off x="1179096" y="5205506"/>
                <a:ext cx="10050692" cy="648254"/>
              </a:xfrm>
              <a:prstGeom prst="rect">
                <a:avLst/>
              </a:prstGeom>
              <a:noFill/>
            </p:spPr>
            <p:txBody>
              <a:bodyPr wrap="square" rtlCol="0">
                <a:spAutoFit/>
              </a:bodyPr>
              <a:lstStyle/>
              <a:p>
                <a:r>
                  <a:rPr lang="zh-CN" altLang="en-US" dirty="0"/>
                  <a:t>设插入函数</a:t>
                </a:r>
                <a14:m>
                  <m:oMath xmlns:m="http://schemas.openxmlformats.org/officeDocument/2006/math">
                    <m:sSub>
                      <m:sSubPr>
                        <m:ctrlPr>
                          <a:rPr lang="en-US" altLang="zh-CN" i="1" dirty="0" smtClean="0">
                            <a:latin typeface="Cambria Math" panose="02040503050406030204" pitchFamily="18" charset="0"/>
                          </a:rPr>
                        </m:ctrlPr>
                      </m:sSubPr>
                      <m:e>
                        <m:r>
                          <a:rPr lang="en-US" altLang="zh-CN" i="1" dirty="0" smtClean="0">
                            <a:latin typeface="Cambria Math" panose="02040503050406030204" pitchFamily="18" charset="0"/>
                          </a:rPr>
                          <m:t>𝑓</m:t>
                        </m:r>
                      </m:e>
                      <m:sub>
                        <m:r>
                          <a:rPr lang="en-US" altLang="zh-CN" i="1" dirty="0" smtClean="0">
                            <a:latin typeface="Cambria Math" panose="02040503050406030204" pitchFamily="18" charset="0"/>
                          </a:rPr>
                          <m:t>𝐼</m:t>
                        </m:r>
                      </m:sub>
                    </m:sSub>
                    <m:r>
                      <a:rPr lang="zh-CN" altLang="en-US" i="1" dirty="0">
                        <a:latin typeface="Cambria Math" panose="02040503050406030204" pitchFamily="18" charset="0"/>
                      </a:rPr>
                      <m:t>有</m:t>
                    </m:r>
                    <m:sSubSup>
                      <m:sSubSupPr>
                        <m:ctrlPr>
                          <a:rPr lang="en-US" altLang="zh-CN" i="1" dirty="0">
                            <a:latin typeface="Cambria Math" panose="02040503050406030204" pitchFamily="18" charset="0"/>
                          </a:rPr>
                        </m:ctrlPr>
                      </m:sSubSupPr>
                      <m:e>
                        <m:r>
                          <a:rPr lang="en-US" altLang="zh-CN" i="1" dirty="0">
                            <a:latin typeface="Cambria Math" panose="02040503050406030204" pitchFamily="18" charset="0"/>
                          </a:rPr>
                          <m:t>𝑓</m:t>
                        </m:r>
                      </m:e>
                      <m:sub>
                        <m:r>
                          <a:rPr lang="en-US" altLang="zh-CN" i="1" dirty="0">
                            <a:latin typeface="Cambria Math" panose="02040503050406030204" pitchFamily="18" charset="0"/>
                          </a:rPr>
                          <m:t>𝐼</m:t>
                        </m:r>
                      </m:sub>
                      <m:sup>
                        <m:r>
                          <a:rPr lang="en-US" altLang="zh-CN" i="1" dirty="0">
                            <a:latin typeface="Cambria Math" panose="02040503050406030204" pitchFamily="18" charset="0"/>
                          </a:rPr>
                          <m:t>𝑠𝑡𝑟</m:t>
                        </m:r>
                      </m:sup>
                    </m:sSubSup>
                    <m:d>
                      <m:dPr>
                        <m:ctrlPr>
                          <a:rPr lang="en-US" altLang="zh-CN" i="1" dirty="0">
                            <a:latin typeface="Cambria Math" panose="02040503050406030204" pitchFamily="18" charset="0"/>
                          </a:rPr>
                        </m:ctrlPr>
                      </m:dPr>
                      <m:e>
                        <m:r>
                          <m:rPr>
                            <m:sty m:val="p"/>
                          </m:rPr>
                          <a:rPr lang="en-US" altLang="zh-CN" dirty="0">
                            <a:latin typeface="Cambria Math" panose="02040503050406030204" pitchFamily="18" charset="0"/>
                          </a:rPr>
                          <m:t>b</m:t>
                        </m:r>
                      </m:e>
                    </m:d>
                    <m:r>
                      <a:rPr lang="en-US" altLang="zh-CN" dirty="0">
                        <a:latin typeface="Cambria Math" panose="02040503050406030204" pitchFamily="18" charset="0"/>
                      </a:rPr>
                      <m:t>=</m:t>
                    </m:r>
                    <m:r>
                      <m:rPr>
                        <m:sty m:val="p"/>
                      </m:rPr>
                      <a:rPr lang="en-US" altLang="zh-CN" dirty="0">
                        <a:latin typeface="Cambria Math" panose="02040503050406030204" pitchFamily="18" charset="0"/>
                      </a:rPr>
                      <m:t>ab</m:t>
                    </m:r>
                    <m:r>
                      <a:rPr lang="en-US" altLang="zh-CN" i="1" dirty="0" smtClean="0">
                        <a:latin typeface="Cambria Math" panose="02040503050406030204" pitchFamily="18" charset="0"/>
                      </a:rPr>
                      <m:t>,</m:t>
                    </m:r>
                    <m:r>
                      <a:rPr lang="en-US" altLang="zh-CN" b="0" i="1" dirty="0" smtClean="0">
                        <a:latin typeface="Cambria Math" panose="02040503050406030204" pitchFamily="18" charset="0"/>
                      </a:rPr>
                      <m:t>  </m:t>
                    </m:r>
                    <m:sSubSup>
                      <m:sSubSupPr>
                        <m:ctrlPr>
                          <a:rPr lang="en-US" altLang="zh-CN" i="1" dirty="0">
                            <a:latin typeface="Cambria Math" panose="02040503050406030204" pitchFamily="18" charset="0"/>
                          </a:rPr>
                        </m:ctrlPr>
                      </m:sSubSupPr>
                      <m:e>
                        <m:r>
                          <a:rPr lang="en-US" altLang="zh-CN" i="1" dirty="0">
                            <a:latin typeface="Cambria Math" panose="02040503050406030204" pitchFamily="18" charset="0"/>
                          </a:rPr>
                          <m:t>𝑓</m:t>
                        </m:r>
                      </m:e>
                      <m:sub>
                        <m:r>
                          <a:rPr lang="en-US" altLang="zh-CN" i="1" dirty="0">
                            <a:latin typeface="Cambria Math" panose="02040503050406030204" pitchFamily="18" charset="0"/>
                          </a:rPr>
                          <m:t>𝐼</m:t>
                        </m:r>
                      </m:sub>
                      <m:sup>
                        <m:r>
                          <a:rPr lang="en-US" altLang="zh-CN" i="1" dirty="0">
                            <a:latin typeface="Cambria Math" panose="02040503050406030204" pitchFamily="18" charset="0"/>
                          </a:rPr>
                          <m:t>𝑠𝑡𝑟</m:t>
                        </m:r>
                      </m:sup>
                    </m:sSubSup>
                    <m:d>
                      <m:dPr>
                        <m:ctrlPr>
                          <a:rPr lang="en-US" altLang="zh-CN" i="1" dirty="0">
                            <a:latin typeface="Cambria Math" panose="02040503050406030204" pitchFamily="18" charset="0"/>
                          </a:rPr>
                        </m:ctrlPr>
                      </m:dPr>
                      <m:e>
                        <m:r>
                          <m:rPr>
                            <m:sty m:val="p"/>
                          </m:rPr>
                          <a:rPr lang="en-US" altLang="zh-CN" b="0" i="0" dirty="0" smtClean="0">
                            <a:latin typeface="Cambria Math" panose="02040503050406030204" pitchFamily="18" charset="0"/>
                          </a:rPr>
                          <m:t>abc</m:t>
                        </m:r>
                      </m:e>
                    </m:d>
                    <m:r>
                      <a:rPr lang="en-US" altLang="zh-CN" dirty="0">
                        <a:latin typeface="Cambria Math" panose="02040503050406030204" pitchFamily="18" charset="0"/>
                      </a:rPr>
                      <m:t>=</m:t>
                    </m:r>
                    <m:r>
                      <m:rPr>
                        <m:sty m:val="p"/>
                      </m:rPr>
                      <a:rPr lang="en-US" altLang="zh-CN" b="0" i="0" dirty="0" smtClean="0">
                        <a:latin typeface="Cambria Math" panose="02040503050406030204" pitchFamily="18" charset="0"/>
                      </a:rPr>
                      <m:t>dabc</m:t>
                    </m:r>
                    <m:r>
                      <a:rPr lang="en-US" altLang="zh-CN" b="0" i="0" dirty="0" smtClean="0">
                        <a:latin typeface="Cambria Math" panose="02040503050406030204" pitchFamily="18" charset="0"/>
                      </a:rPr>
                      <m:t>.</m:t>
                    </m:r>
                  </m:oMath>
                </a14:m>
                <a:r>
                  <a:rPr lang="zh-CN" altLang="en-US" dirty="0"/>
                  <a:t> 当插入函数</a:t>
                </a:r>
                <a14:m>
                  <m:oMath xmlns:m="http://schemas.openxmlformats.org/officeDocument/2006/math">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𝑓</m:t>
                        </m:r>
                      </m:e>
                      <m:sub>
                        <m:r>
                          <a:rPr lang="en-US" altLang="zh-CN" i="1" dirty="0">
                            <a:latin typeface="Cambria Math" panose="02040503050406030204" pitchFamily="18" charset="0"/>
                          </a:rPr>
                          <m:t>𝐼</m:t>
                        </m:r>
                      </m:sub>
                    </m:sSub>
                  </m:oMath>
                </a14:m>
                <a:r>
                  <a:rPr lang="zh-CN" altLang="en-US" dirty="0"/>
                  <a:t>是私有时</a:t>
                </a:r>
                <a:r>
                  <a:rPr lang="en-US" altLang="zh-CN" dirty="0"/>
                  <a:t>, </a:t>
                </a:r>
                <a:r>
                  <a:rPr lang="zh-CN" altLang="en-US" dirty="0"/>
                  <a:t>系统秘密不会被泄露</a:t>
                </a:r>
                <a:r>
                  <a:rPr lang="en-US" altLang="zh-CN" dirty="0"/>
                  <a:t>, </a:t>
                </a:r>
                <a:r>
                  <a:rPr lang="zh-CN" altLang="en-US" dirty="0"/>
                  <a:t>但当其公知时</a:t>
                </a:r>
                <a:r>
                  <a:rPr lang="en-US" altLang="zh-CN" dirty="0"/>
                  <a:t>,</a:t>
                </a:r>
                <a:r>
                  <a:rPr lang="zh-CN" altLang="en-US" dirty="0"/>
                  <a:t>则会泄露秘密。比如</a:t>
                </a:r>
                <a:r>
                  <a:rPr lang="en-US" altLang="zh-CN" dirty="0"/>
                  <a:t>, </a:t>
                </a:r>
                <a:r>
                  <a:rPr lang="zh-CN" altLang="en-US" dirty="0"/>
                  <a:t>当入侵者观测到</a:t>
                </a:r>
                <a:r>
                  <a:rPr lang="en-US" altLang="zh-CN" dirty="0"/>
                  <a:t>ab</a:t>
                </a:r>
                <a:r>
                  <a:rPr lang="zh-CN" altLang="en-US" dirty="0"/>
                  <a:t>时</a:t>
                </a:r>
                <a:r>
                  <a:rPr lang="en-US" altLang="zh-CN" dirty="0"/>
                  <a:t>, </a:t>
                </a:r>
                <a:r>
                  <a:rPr lang="zh-CN" altLang="en-US" dirty="0"/>
                  <a:t>其就可推断出该</a:t>
                </a:r>
                <a:r>
                  <a:rPr lang="en-US" altLang="zh-CN" dirty="0"/>
                  <a:t>ab</a:t>
                </a:r>
                <a:r>
                  <a:rPr lang="zh-CN" altLang="en-US" dirty="0"/>
                  <a:t>其实是</a:t>
                </a:r>
                <a:r>
                  <a:rPr lang="en-US" altLang="zh-CN" dirty="0"/>
                  <a:t>b</a:t>
                </a:r>
                <a:r>
                  <a:rPr lang="zh-CN" altLang="en-US" dirty="0"/>
                  <a:t>。</a:t>
                </a:r>
              </a:p>
            </p:txBody>
          </p:sp>
        </mc:Choice>
        <mc:Fallback>
          <p:sp>
            <p:nvSpPr>
              <p:cNvPr id="12" name="文本框 11">
                <a:extLst>
                  <a:ext uri="{FF2B5EF4-FFF2-40B4-BE49-F238E27FC236}">
                    <a16:creationId xmlns:a16="http://schemas.microsoft.com/office/drawing/2014/main" id="{9EA07068-0F04-356D-7303-D3C68F60298E}"/>
                  </a:ext>
                </a:extLst>
              </p:cNvPr>
              <p:cNvSpPr txBox="1">
                <a:spLocks noRot="1" noChangeAspect="1" noMove="1" noResize="1" noEditPoints="1" noAdjustHandles="1" noChangeArrowheads="1" noChangeShapeType="1" noTextEdit="1"/>
              </p:cNvSpPr>
              <p:nvPr/>
            </p:nvSpPr>
            <p:spPr>
              <a:xfrm>
                <a:off x="1179096" y="5205506"/>
                <a:ext cx="10050692" cy="648254"/>
              </a:xfrm>
              <a:prstGeom prst="rect">
                <a:avLst/>
              </a:prstGeom>
              <a:blipFill>
                <a:blip r:embed="rId4"/>
                <a:stretch>
                  <a:fillRect l="-485" t="-8491" b="-15094"/>
                </a:stretch>
              </a:blipFill>
            </p:spPr>
            <p:txBody>
              <a:bodyPr/>
              <a:lstStyle/>
              <a:p>
                <a:r>
                  <a:rPr lang="zh-CN" altLang="en-US">
                    <a:noFill/>
                  </a:rPr>
                  <a:t> </a:t>
                </a:r>
              </a:p>
            </p:txBody>
          </p:sp>
        </mc:Fallback>
      </mc:AlternateContent>
      <p:sp>
        <p:nvSpPr>
          <p:cNvPr id="13" name="文本框 12">
            <a:extLst>
              <a:ext uri="{FF2B5EF4-FFF2-40B4-BE49-F238E27FC236}">
                <a16:creationId xmlns:a16="http://schemas.microsoft.com/office/drawing/2014/main" id="{6CEDA3B7-DE03-90F4-EA95-768B33FFA8EE}"/>
              </a:ext>
            </a:extLst>
          </p:cNvPr>
          <p:cNvSpPr txBox="1"/>
          <p:nvPr/>
        </p:nvSpPr>
        <p:spPr>
          <a:xfrm>
            <a:off x="4177852" y="1147867"/>
            <a:ext cx="3362399" cy="400110"/>
          </a:xfrm>
          <a:prstGeom prst="rect">
            <a:avLst/>
          </a:prstGeom>
          <a:noFill/>
        </p:spPr>
        <p:txBody>
          <a:bodyPr wrap="square" rtlCol="0">
            <a:spAutoFit/>
          </a:bodyPr>
          <a:lstStyle/>
          <a:p>
            <a:r>
              <a:rPr lang="zh-CN" altLang="en-US" sz="2000" b="1" dirty="0"/>
              <a:t>公知插入机制的研究必要性</a:t>
            </a:r>
          </a:p>
        </p:txBody>
      </p:sp>
      <p:pic>
        <p:nvPicPr>
          <p:cNvPr id="2" name="图片 1">
            <a:extLst>
              <a:ext uri="{FF2B5EF4-FFF2-40B4-BE49-F238E27FC236}">
                <a16:creationId xmlns:a16="http://schemas.microsoft.com/office/drawing/2014/main" id="{2B0525FE-B623-90C1-7BCE-11B34B9864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0083" y="119306"/>
            <a:ext cx="645261" cy="645261"/>
          </a:xfrm>
          <a:prstGeom prst="ellipse">
            <a:avLst/>
          </a:prstGeom>
        </p:spPr>
      </p:pic>
      <p:sp>
        <p:nvSpPr>
          <p:cNvPr id="3" name="文本框 2">
            <a:extLst>
              <a:ext uri="{FF2B5EF4-FFF2-40B4-BE49-F238E27FC236}">
                <a16:creationId xmlns:a16="http://schemas.microsoft.com/office/drawing/2014/main" id="{7340C911-9105-2AB9-FE3E-274FE18EB188}"/>
              </a:ext>
            </a:extLst>
          </p:cNvPr>
          <p:cNvSpPr txBox="1"/>
          <p:nvPr/>
        </p:nvSpPr>
        <p:spPr>
          <a:xfrm>
            <a:off x="1988848" y="99267"/>
            <a:ext cx="4037846" cy="646331"/>
          </a:xfrm>
          <a:prstGeom prst="rect">
            <a:avLst/>
          </a:prstGeom>
          <a:noFill/>
        </p:spPr>
        <p:txBody>
          <a:bodyPr wrap="square" rtlCol="0">
            <a:spAutoFit/>
          </a:bodyPr>
          <a:lstStyle/>
          <a:p>
            <a:r>
              <a:rPr lang="zh-CN" altLang="en-US" dirty="0">
                <a:solidFill>
                  <a:srgbClr val="000000"/>
                </a:solidFill>
                <a:latin typeface="华文行楷" panose="02010800040101010101" pitchFamily="2" charset="-122"/>
                <a:ea typeface="华文行楷" panose="02010800040101010101" pitchFamily="2" charset="-122"/>
              </a:rPr>
              <a:t>       </a:t>
            </a:r>
            <a:r>
              <a:rPr lang="zh-CN" altLang="en-US"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重庆国家应用数学中心</a:t>
            </a:r>
            <a:endParaRPr lang="en-US" altLang="zh-CN"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a:p>
            <a:pPr algn="dist"/>
            <a:r>
              <a:rPr lang="en-US" altLang="zh-CN"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National Center for Applied Mathematics in Chongqing</a:t>
            </a:r>
            <a:endParaRPr lang="zh-CN" altLang="en-US"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p:txBody>
      </p:sp>
      <p:pic>
        <p:nvPicPr>
          <p:cNvPr id="7" name="图片 6">
            <a:extLst>
              <a:ext uri="{FF2B5EF4-FFF2-40B4-BE49-F238E27FC236}">
                <a16:creationId xmlns:a16="http://schemas.microsoft.com/office/drawing/2014/main" id="{462719FF-D821-643D-8DF6-C10633540B55}"/>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12452" y="172318"/>
            <a:ext cx="869288" cy="500231"/>
          </a:xfrm>
          <a:prstGeom prst="rect">
            <a:avLst/>
          </a:prstGeom>
        </p:spPr>
      </p:pic>
      <p:sp>
        <p:nvSpPr>
          <p:cNvPr id="5" name="灯片编号占位符 4">
            <a:extLst>
              <a:ext uri="{FF2B5EF4-FFF2-40B4-BE49-F238E27FC236}">
                <a16:creationId xmlns:a16="http://schemas.microsoft.com/office/drawing/2014/main" id="{FD5852B3-DCAA-3A16-F896-5DFD9081EFC9}"/>
              </a:ext>
            </a:extLst>
          </p:cNvPr>
          <p:cNvSpPr>
            <a:spLocks noGrp="1"/>
          </p:cNvSpPr>
          <p:nvPr>
            <p:ph type="sldNum" sz="quarter" idx="12"/>
          </p:nvPr>
        </p:nvSpPr>
        <p:spPr/>
        <p:txBody>
          <a:bodyPr/>
          <a:lstStyle/>
          <a:p>
            <a:fld id="{9A0DB2DC-4C9A-4742-B13C-FB6460FD3503}" type="slidenum">
              <a:rPr lang="zh-CN" altLang="en-US" noProof="1" smtClean="0"/>
              <a:pPr/>
              <a:t>35</a:t>
            </a:fld>
            <a:r>
              <a:rPr lang="en-US" altLang="zh-CN" noProof="1"/>
              <a:t>/52</a:t>
            </a:r>
            <a:endParaRPr lang="zh-CN" altLang="en-US" noProof="1"/>
          </a:p>
        </p:txBody>
      </p:sp>
    </p:spTree>
    <p:custDataLst>
      <p:tags r:id="rId1"/>
    </p:custDataLst>
    <p:extLst>
      <p:ext uri="{BB962C8B-B14F-4D97-AF65-F5344CB8AC3E}">
        <p14:creationId xmlns:p14="http://schemas.microsoft.com/office/powerpoint/2010/main" val="32106119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60083" y="850574"/>
            <a:ext cx="11126709" cy="45719"/>
          </a:xfrm>
          <a:prstGeom prst="rect">
            <a:avLst/>
          </a:prstGeom>
          <a:solidFill>
            <a:schemeClr val="tx1">
              <a:lumMod val="50000"/>
              <a:lumOff val="50000"/>
            </a:schemeClr>
          </a:solidFill>
          <a:ln>
            <a:solidFill>
              <a:schemeClr val="tx1">
                <a:lumMod val="50000"/>
                <a:lumOff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sp>
        <p:nvSpPr>
          <p:cNvPr id="9" name="矩形 8"/>
          <p:cNvSpPr/>
          <p:nvPr/>
        </p:nvSpPr>
        <p:spPr>
          <a:xfrm>
            <a:off x="0" y="6753885"/>
            <a:ext cx="12192000" cy="104115"/>
          </a:xfrm>
          <a:prstGeom prst="rect">
            <a:avLst/>
          </a:prstGeom>
          <a:solidFill>
            <a:schemeClr val="accent2">
              <a:lumMod val="50000"/>
            </a:schemeClr>
          </a:solidFill>
          <a:ln>
            <a:solidFill>
              <a:schemeClr val="accent2">
                <a:lumMod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pic>
        <p:nvPicPr>
          <p:cNvPr id="3" name="图片 2">
            <a:extLst>
              <a:ext uri="{FF2B5EF4-FFF2-40B4-BE49-F238E27FC236}">
                <a16:creationId xmlns:a16="http://schemas.microsoft.com/office/drawing/2014/main" id="{2DC9D68B-BECB-018A-40D6-D68ADC609F4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976117" y="1334798"/>
            <a:ext cx="7479544" cy="2753949"/>
          </a:xfrm>
          <a:prstGeom prst="rect">
            <a:avLst/>
          </a:prstGeom>
        </p:spPr>
      </p:pic>
      <p:pic>
        <p:nvPicPr>
          <p:cNvPr id="7" name="图片 6">
            <a:extLst>
              <a:ext uri="{FF2B5EF4-FFF2-40B4-BE49-F238E27FC236}">
                <a16:creationId xmlns:a16="http://schemas.microsoft.com/office/drawing/2014/main" id="{FAF8FF7E-AD4C-50AE-927D-62DC595A73E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976117" y="4068249"/>
            <a:ext cx="7479544" cy="2664469"/>
          </a:xfrm>
          <a:prstGeom prst="rect">
            <a:avLst/>
          </a:prstGeom>
        </p:spPr>
      </p:pic>
      <p:sp>
        <p:nvSpPr>
          <p:cNvPr id="10" name="文本框 9">
            <a:extLst>
              <a:ext uri="{FF2B5EF4-FFF2-40B4-BE49-F238E27FC236}">
                <a16:creationId xmlns:a16="http://schemas.microsoft.com/office/drawing/2014/main" id="{C5CCDD21-5BC6-C468-455F-C32D85BFA64A}"/>
              </a:ext>
            </a:extLst>
          </p:cNvPr>
          <p:cNvSpPr txBox="1"/>
          <p:nvPr/>
        </p:nvSpPr>
        <p:spPr>
          <a:xfrm>
            <a:off x="3263153" y="955237"/>
            <a:ext cx="5450541" cy="400110"/>
          </a:xfrm>
          <a:prstGeom prst="rect">
            <a:avLst/>
          </a:prstGeom>
          <a:noFill/>
        </p:spPr>
        <p:txBody>
          <a:bodyPr wrap="square" rtlCol="0">
            <a:spAutoFit/>
          </a:bodyPr>
          <a:lstStyle/>
          <a:p>
            <a:r>
              <a:rPr lang="zh-CN" altLang="en-US" sz="2000" b="1" dirty="0"/>
              <a:t>当前状态不透明性的安全语言与期望自动机</a:t>
            </a:r>
          </a:p>
        </p:txBody>
      </p:sp>
      <p:pic>
        <p:nvPicPr>
          <p:cNvPr id="2" name="图片 1">
            <a:extLst>
              <a:ext uri="{FF2B5EF4-FFF2-40B4-BE49-F238E27FC236}">
                <a16:creationId xmlns:a16="http://schemas.microsoft.com/office/drawing/2014/main" id="{A23A3E88-796C-1FCC-79E1-CEE2CE9DC9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0083" y="119306"/>
            <a:ext cx="645261" cy="645261"/>
          </a:xfrm>
          <a:prstGeom prst="ellipse">
            <a:avLst/>
          </a:prstGeom>
        </p:spPr>
      </p:pic>
      <p:sp>
        <p:nvSpPr>
          <p:cNvPr id="6" name="文本框 5">
            <a:extLst>
              <a:ext uri="{FF2B5EF4-FFF2-40B4-BE49-F238E27FC236}">
                <a16:creationId xmlns:a16="http://schemas.microsoft.com/office/drawing/2014/main" id="{B0715302-94E7-43C2-F680-46AA017F5EC8}"/>
              </a:ext>
            </a:extLst>
          </p:cNvPr>
          <p:cNvSpPr txBox="1"/>
          <p:nvPr/>
        </p:nvSpPr>
        <p:spPr>
          <a:xfrm>
            <a:off x="1988848" y="99267"/>
            <a:ext cx="4037846" cy="646331"/>
          </a:xfrm>
          <a:prstGeom prst="rect">
            <a:avLst/>
          </a:prstGeom>
          <a:noFill/>
        </p:spPr>
        <p:txBody>
          <a:bodyPr wrap="square" rtlCol="0">
            <a:spAutoFit/>
          </a:bodyPr>
          <a:lstStyle/>
          <a:p>
            <a:r>
              <a:rPr lang="zh-CN" altLang="en-US" dirty="0">
                <a:solidFill>
                  <a:srgbClr val="000000"/>
                </a:solidFill>
                <a:latin typeface="华文行楷" panose="02010800040101010101" pitchFamily="2" charset="-122"/>
                <a:ea typeface="华文行楷" panose="02010800040101010101" pitchFamily="2" charset="-122"/>
              </a:rPr>
              <a:t>       </a:t>
            </a:r>
            <a:r>
              <a:rPr lang="zh-CN" altLang="en-US"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重庆国家应用数学中心</a:t>
            </a:r>
            <a:endParaRPr lang="en-US" altLang="zh-CN"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a:p>
            <a:pPr algn="dist"/>
            <a:r>
              <a:rPr lang="en-US" altLang="zh-CN"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National Center for Applied Mathematics in Chongqing</a:t>
            </a:r>
            <a:endParaRPr lang="zh-CN" altLang="en-US"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p:txBody>
      </p:sp>
      <p:pic>
        <p:nvPicPr>
          <p:cNvPr id="11" name="图片 10">
            <a:extLst>
              <a:ext uri="{FF2B5EF4-FFF2-40B4-BE49-F238E27FC236}">
                <a16:creationId xmlns:a16="http://schemas.microsoft.com/office/drawing/2014/main" id="{E3848874-D638-F22A-4A85-264637128DA4}"/>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12452" y="172318"/>
            <a:ext cx="869288" cy="500231"/>
          </a:xfrm>
          <a:prstGeom prst="rect">
            <a:avLst/>
          </a:prstGeom>
        </p:spPr>
      </p:pic>
      <p:sp>
        <p:nvSpPr>
          <p:cNvPr id="5" name="灯片编号占位符 4">
            <a:extLst>
              <a:ext uri="{FF2B5EF4-FFF2-40B4-BE49-F238E27FC236}">
                <a16:creationId xmlns:a16="http://schemas.microsoft.com/office/drawing/2014/main" id="{140849D7-0025-16AA-15EA-63413C853847}"/>
              </a:ext>
            </a:extLst>
          </p:cNvPr>
          <p:cNvSpPr>
            <a:spLocks noGrp="1"/>
          </p:cNvSpPr>
          <p:nvPr>
            <p:ph type="sldNum" sz="quarter" idx="12"/>
          </p:nvPr>
        </p:nvSpPr>
        <p:spPr/>
        <p:txBody>
          <a:bodyPr/>
          <a:lstStyle/>
          <a:p>
            <a:fld id="{9A0DB2DC-4C9A-4742-B13C-FB6460FD3503}" type="slidenum">
              <a:rPr lang="zh-CN" altLang="en-US" noProof="1" smtClean="0"/>
              <a:pPr/>
              <a:t>36</a:t>
            </a:fld>
            <a:r>
              <a:rPr lang="en-US" altLang="zh-CN" noProof="1"/>
              <a:t>/52</a:t>
            </a:r>
            <a:endParaRPr lang="zh-CN" altLang="en-US" noProof="1"/>
          </a:p>
        </p:txBody>
      </p:sp>
    </p:spTree>
    <p:custDataLst>
      <p:tags r:id="rId1"/>
    </p:custDataLst>
    <p:extLst>
      <p:ext uri="{BB962C8B-B14F-4D97-AF65-F5344CB8AC3E}">
        <p14:creationId xmlns:p14="http://schemas.microsoft.com/office/powerpoint/2010/main" val="20458954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60083" y="850574"/>
            <a:ext cx="11126709" cy="45719"/>
          </a:xfrm>
          <a:prstGeom prst="rect">
            <a:avLst/>
          </a:prstGeom>
          <a:solidFill>
            <a:schemeClr val="tx1">
              <a:lumMod val="50000"/>
              <a:lumOff val="50000"/>
            </a:schemeClr>
          </a:solidFill>
          <a:ln>
            <a:solidFill>
              <a:schemeClr val="tx1">
                <a:lumMod val="50000"/>
                <a:lumOff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sp>
        <p:nvSpPr>
          <p:cNvPr id="9" name="矩形 8"/>
          <p:cNvSpPr/>
          <p:nvPr/>
        </p:nvSpPr>
        <p:spPr>
          <a:xfrm>
            <a:off x="0" y="6753885"/>
            <a:ext cx="12192000" cy="104115"/>
          </a:xfrm>
          <a:prstGeom prst="rect">
            <a:avLst/>
          </a:prstGeom>
          <a:solidFill>
            <a:schemeClr val="accent2">
              <a:lumMod val="50000"/>
            </a:schemeClr>
          </a:solidFill>
          <a:ln>
            <a:solidFill>
              <a:schemeClr val="accent2">
                <a:lumMod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sp>
        <p:nvSpPr>
          <p:cNvPr id="10" name="文本框 9">
            <a:extLst>
              <a:ext uri="{FF2B5EF4-FFF2-40B4-BE49-F238E27FC236}">
                <a16:creationId xmlns:a16="http://schemas.microsoft.com/office/drawing/2014/main" id="{C5CCDD21-5BC6-C468-455F-C32D85BFA64A}"/>
              </a:ext>
            </a:extLst>
          </p:cNvPr>
          <p:cNvSpPr txBox="1"/>
          <p:nvPr/>
        </p:nvSpPr>
        <p:spPr>
          <a:xfrm>
            <a:off x="3263153" y="955237"/>
            <a:ext cx="5450541" cy="400110"/>
          </a:xfrm>
          <a:prstGeom prst="rect">
            <a:avLst/>
          </a:prstGeom>
          <a:noFill/>
        </p:spPr>
        <p:txBody>
          <a:bodyPr wrap="square" rtlCol="0">
            <a:spAutoFit/>
          </a:bodyPr>
          <a:lstStyle/>
          <a:p>
            <a:r>
              <a:rPr lang="zh-CN" altLang="en-US" sz="2000" b="1" dirty="0"/>
              <a:t>当前状态不透明性的安全语言与期望自动机</a:t>
            </a:r>
          </a:p>
        </p:txBody>
      </p:sp>
      <p:pic>
        <p:nvPicPr>
          <p:cNvPr id="6" name="图片 5">
            <a:extLst>
              <a:ext uri="{FF2B5EF4-FFF2-40B4-BE49-F238E27FC236}">
                <a16:creationId xmlns:a16="http://schemas.microsoft.com/office/drawing/2014/main" id="{41BD9B6A-7508-EE7D-055E-8BDA33EFDFA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662294" y="1438303"/>
            <a:ext cx="8963034" cy="2423058"/>
          </a:xfrm>
          <a:prstGeom prst="rect">
            <a:avLst/>
          </a:prstGeom>
        </p:spPr>
      </p:pic>
      <p:pic>
        <p:nvPicPr>
          <p:cNvPr id="11" name="内容占位符 3">
            <a:extLst>
              <a:ext uri="{FF2B5EF4-FFF2-40B4-BE49-F238E27FC236}">
                <a16:creationId xmlns:a16="http://schemas.microsoft.com/office/drawing/2014/main" id="{BC5AB767-2E66-A17B-42D8-15570914EA7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718688" y="4023502"/>
            <a:ext cx="4057196" cy="2035679"/>
          </a:xfrm>
          <a:prstGeom prst="rect">
            <a:avLst/>
          </a:prstGeom>
        </p:spPr>
      </p:pic>
      <p:pic>
        <p:nvPicPr>
          <p:cNvPr id="12" name="图片 11">
            <a:extLst>
              <a:ext uri="{FF2B5EF4-FFF2-40B4-BE49-F238E27FC236}">
                <a16:creationId xmlns:a16="http://schemas.microsoft.com/office/drawing/2014/main" id="{25921731-0A4D-4BD0-8C57-315820628BE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288682" y="4045540"/>
            <a:ext cx="3082687" cy="2035679"/>
          </a:xfrm>
          <a:prstGeom prst="rect">
            <a:avLst/>
          </a:prstGeom>
        </p:spPr>
      </p:pic>
      <p:sp>
        <p:nvSpPr>
          <p:cNvPr id="13" name="箭头: 右 12">
            <a:extLst>
              <a:ext uri="{FF2B5EF4-FFF2-40B4-BE49-F238E27FC236}">
                <a16:creationId xmlns:a16="http://schemas.microsoft.com/office/drawing/2014/main" id="{99B0C427-269E-D564-011B-ECA2CF1E8937}"/>
              </a:ext>
            </a:extLst>
          </p:cNvPr>
          <p:cNvSpPr/>
          <p:nvPr/>
        </p:nvSpPr>
        <p:spPr>
          <a:xfrm>
            <a:off x="6544749" y="4902217"/>
            <a:ext cx="236302" cy="322327"/>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a:extLst>
              <a:ext uri="{FF2B5EF4-FFF2-40B4-BE49-F238E27FC236}">
                <a16:creationId xmlns:a16="http://schemas.microsoft.com/office/drawing/2014/main" id="{FF42B3AB-50FA-1589-6641-A74EB86DFB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0083" y="119306"/>
            <a:ext cx="645261" cy="645261"/>
          </a:xfrm>
          <a:prstGeom prst="ellipse">
            <a:avLst/>
          </a:prstGeom>
        </p:spPr>
      </p:pic>
      <p:sp>
        <p:nvSpPr>
          <p:cNvPr id="3" name="文本框 2">
            <a:extLst>
              <a:ext uri="{FF2B5EF4-FFF2-40B4-BE49-F238E27FC236}">
                <a16:creationId xmlns:a16="http://schemas.microsoft.com/office/drawing/2014/main" id="{8F1E553A-B2E7-D17F-E0DB-46C453554BAB}"/>
              </a:ext>
            </a:extLst>
          </p:cNvPr>
          <p:cNvSpPr txBox="1"/>
          <p:nvPr/>
        </p:nvSpPr>
        <p:spPr>
          <a:xfrm>
            <a:off x="1988848" y="99267"/>
            <a:ext cx="4037846" cy="646331"/>
          </a:xfrm>
          <a:prstGeom prst="rect">
            <a:avLst/>
          </a:prstGeom>
          <a:noFill/>
        </p:spPr>
        <p:txBody>
          <a:bodyPr wrap="square" rtlCol="0">
            <a:spAutoFit/>
          </a:bodyPr>
          <a:lstStyle/>
          <a:p>
            <a:r>
              <a:rPr lang="zh-CN" altLang="en-US" dirty="0">
                <a:solidFill>
                  <a:srgbClr val="000000"/>
                </a:solidFill>
                <a:latin typeface="华文行楷" panose="02010800040101010101" pitchFamily="2" charset="-122"/>
                <a:ea typeface="华文行楷" panose="02010800040101010101" pitchFamily="2" charset="-122"/>
              </a:rPr>
              <a:t>       </a:t>
            </a:r>
            <a:r>
              <a:rPr lang="zh-CN" altLang="en-US"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重庆国家应用数学中心</a:t>
            </a:r>
            <a:endParaRPr lang="en-US" altLang="zh-CN"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a:p>
            <a:pPr algn="dist"/>
            <a:r>
              <a:rPr lang="en-US" altLang="zh-CN"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National Center for Applied Mathematics in Chongqing</a:t>
            </a:r>
            <a:endParaRPr lang="zh-CN" altLang="en-US"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p:txBody>
      </p:sp>
      <p:pic>
        <p:nvPicPr>
          <p:cNvPr id="7" name="图片 6">
            <a:extLst>
              <a:ext uri="{FF2B5EF4-FFF2-40B4-BE49-F238E27FC236}">
                <a16:creationId xmlns:a16="http://schemas.microsoft.com/office/drawing/2014/main" id="{339940A5-6839-EE7E-8E65-6D4774700BE2}"/>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012452" y="172318"/>
            <a:ext cx="869288" cy="500231"/>
          </a:xfrm>
          <a:prstGeom prst="rect">
            <a:avLst/>
          </a:prstGeom>
        </p:spPr>
      </p:pic>
      <p:sp>
        <p:nvSpPr>
          <p:cNvPr id="5" name="灯片编号占位符 4">
            <a:extLst>
              <a:ext uri="{FF2B5EF4-FFF2-40B4-BE49-F238E27FC236}">
                <a16:creationId xmlns:a16="http://schemas.microsoft.com/office/drawing/2014/main" id="{5BDB789B-4B9A-DEEE-BEDA-17BF229A8D74}"/>
              </a:ext>
            </a:extLst>
          </p:cNvPr>
          <p:cNvSpPr>
            <a:spLocks noGrp="1"/>
          </p:cNvSpPr>
          <p:nvPr>
            <p:ph type="sldNum" sz="quarter" idx="12"/>
          </p:nvPr>
        </p:nvSpPr>
        <p:spPr/>
        <p:txBody>
          <a:bodyPr/>
          <a:lstStyle/>
          <a:p>
            <a:fld id="{9A0DB2DC-4C9A-4742-B13C-FB6460FD3503}" type="slidenum">
              <a:rPr lang="zh-CN" altLang="en-US" noProof="1" smtClean="0"/>
              <a:pPr/>
              <a:t>37</a:t>
            </a:fld>
            <a:r>
              <a:rPr lang="en-US" altLang="zh-CN" noProof="1"/>
              <a:t>/52</a:t>
            </a:r>
            <a:endParaRPr lang="zh-CN" altLang="en-US" noProof="1"/>
          </a:p>
        </p:txBody>
      </p:sp>
    </p:spTree>
    <p:custDataLst>
      <p:tags r:id="rId1"/>
    </p:custDataLst>
    <p:extLst>
      <p:ext uri="{BB962C8B-B14F-4D97-AF65-F5344CB8AC3E}">
        <p14:creationId xmlns:p14="http://schemas.microsoft.com/office/powerpoint/2010/main" val="42082118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60083" y="850574"/>
            <a:ext cx="11126709" cy="45719"/>
          </a:xfrm>
          <a:prstGeom prst="rect">
            <a:avLst/>
          </a:prstGeom>
          <a:solidFill>
            <a:schemeClr val="tx1">
              <a:lumMod val="50000"/>
              <a:lumOff val="50000"/>
            </a:schemeClr>
          </a:solidFill>
          <a:ln>
            <a:solidFill>
              <a:schemeClr val="tx1">
                <a:lumMod val="50000"/>
                <a:lumOff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sp>
        <p:nvSpPr>
          <p:cNvPr id="9" name="矩形 8"/>
          <p:cNvSpPr/>
          <p:nvPr/>
        </p:nvSpPr>
        <p:spPr>
          <a:xfrm>
            <a:off x="0" y="6753885"/>
            <a:ext cx="12192000" cy="104115"/>
          </a:xfrm>
          <a:prstGeom prst="rect">
            <a:avLst/>
          </a:prstGeom>
          <a:solidFill>
            <a:schemeClr val="accent2">
              <a:lumMod val="50000"/>
            </a:schemeClr>
          </a:solidFill>
          <a:ln>
            <a:solidFill>
              <a:schemeClr val="accent2">
                <a:lumMod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pic>
        <p:nvPicPr>
          <p:cNvPr id="7" name="图片 6">
            <a:extLst>
              <a:ext uri="{FF2B5EF4-FFF2-40B4-BE49-F238E27FC236}">
                <a16:creationId xmlns:a16="http://schemas.microsoft.com/office/drawing/2014/main" id="{E17725B4-5E89-3E72-BC1E-5C662CD61AD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310768" y="954403"/>
            <a:ext cx="6995373" cy="3008129"/>
          </a:xfrm>
          <a:prstGeom prst="rect">
            <a:avLst/>
          </a:prstGeom>
        </p:spPr>
      </p:pic>
      <p:pic>
        <p:nvPicPr>
          <p:cNvPr id="11" name="图片 10">
            <a:extLst>
              <a:ext uri="{FF2B5EF4-FFF2-40B4-BE49-F238E27FC236}">
                <a16:creationId xmlns:a16="http://schemas.microsoft.com/office/drawing/2014/main" id="{4B6C2822-D4D6-7DD9-2FD5-800A9DDF5AA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10768" y="4020643"/>
            <a:ext cx="6981865" cy="2430546"/>
          </a:xfrm>
          <a:prstGeom prst="rect">
            <a:avLst/>
          </a:prstGeom>
        </p:spPr>
      </p:pic>
      <p:pic>
        <p:nvPicPr>
          <p:cNvPr id="2" name="图片 1">
            <a:extLst>
              <a:ext uri="{FF2B5EF4-FFF2-40B4-BE49-F238E27FC236}">
                <a16:creationId xmlns:a16="http://schemas.microsoft.com/office/drawing/2014/main" id="{4C6C1852-49D5-7677-E992-019C99B1A3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0083" y="119306"/>
            <a:ext cx="645261" cy="645261"/>
          </a:xfrm>
          <a:prstGeom prst="ellipse">
            <a:avLst/>
          </a:prstGeom>
        </p:spPr>
      </p:pic>
      <p:sp>
        <p:nvSpPr>
          <p:cNvPr id="3" name="文本框 2">
            <a:extLst>
              <a:ext uri="{FF2B5EF4-FFF2-40B4-BE49-F238E27FC236}">
                <a16:creationId xmlns:a16="http://schemas.microsoft.com/office/drawing/2014/main" id="{545B6365-81CA-54F5-6230-29D6F09849A1}"/>
              </a:ext>
            </a:extLst>
          </p:cNvPr>
          <p:cNvSpPr txBox="1"/>
          <p:nvPr/>
        </p:nvSpPr>
        <p:spPr>
          <a:xfrm>
            <a:off x="1988848" y="99267"/>
            <a:ext cx="4037846" cy="646331"/>
          </a:xfrm>
          <a:prstGeom prst="rect">
            <a:avLst/>
          </a:prstGeom>
          <a:noFill/>
        </p:spPr>
        <p:txBody>
          <a:bodyPr wrap="square" rtlCol="0">
            <a:spAutoFit/>
          </a:bodyPr>
          <a:lstStyle/>
          <a:p>
            <a:r>
              <a:rPr lang="zh-CN" altLang="en-US" dirty="0">
                <a:solidFill>
                  <a:srgbClr val="000000"/>
                </a:solidFill>
                <a:latin typeface="华文行楷" panose="02010800040101010101" pitchFamily="2" charset="-122"/>
                <a:ea typeface="华文行楷" panose="02010800040101010101" pitchFamily="2" charset="-122"/>
              </a:rPr>
              <a:t>       </a:t>
            </a:r>
            <a:r>
              <a:rPr lang="zh-CN" altLang="en-US"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重庆国家应用数学中心</a:t>
            </a:r>
            <a:endParaRPr lang="en-US" altLang="zh-CN"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a:p>
            <a:pPr algn="dist"/>
            <a:r>
              <a:rPr lang="en-US" altLang="zh-CN"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National Center for Applied Mathematics in Chongqing</a:t>
            </a:r>
            <a:endParaRPr lang="zh-CN" altLang="en-US"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p:txBody>
      </p:sp>
      <p:pic>
        <p:nvPicPr>
          <p:cNvPr id="6" name="图片 5">
            <a:extLst>
              <a:ext uri="{FF2B5EF4-FFF2-40B4-BE49-F238E27FC236}">
                <a16:creationId xmlns:a16="http://schemas.microsoft.com/office/drawing/2014/main" id="{0EB908C2-557F-3249-D999-C261404BF3CC}"/>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12452" y="172318"/>
            <a:ext cx="869288" cy="500231"/>
          </a:xfrm>
          <a:prstGeom prst="rect">
            <a:avLst/>
          </a:prstGeom>
        </p:spPr>
      </p:pic>
      <p:sp>
        <p:nvSpPr>
          <p:cNvPr id="5" name="灯片编号占位符 4">
            <a:extLst>
              <a:ext uri="{FF2B5EF4-FFF2-40B4-BE49-F238E27FC236}">
                <a16:creationId xmlns:a16="http://schemas.microsoft.com/office/drawing/2014/main" id="{9034E121-B1E2-D4F2-7E9C-F7E34FB90FCB}"/>
              </a:ext>
            </a:extLst>
          </p:cNvPr>
          <p:cNvSpPr>
            <a:spLocks noGrp="1"/>
          </p:cNvSpPr>
          <p:nvPr>
            <p:ph type="sldNum" sz="quarter" idx="12"/>
          </p:nvPr>
        </p:nvSpPr>
        <p:spPr/>
        <p:txBody>
          <a:bodyPr/>
          <a:lstStyle/>
          <a:p>
            <a:fld id="{9A0DB2DC-4C9A-4742-B13C-FB6460FD3503}" type="slidenum">
              <a:rPr lang="zh-CN" altLang="en-US" noProof="1" smtClean="0"/>
              <a:pPr/>
              <a:t>38</a:t>
            </a:fld>
            <a:r>
              <a:rPr lang="en-US" altLang="zh-CN" noProof="1"/>
              <a:t>/52</a:t>
            </a:r>
            <a:endParaRPr lang="zh-CN" altLang="en-US" noProof="1"/>
          </a:p>
        </p:txBody>
      </p:sp>
    </p:spTree>
    <p:custDataLst>
      <p:tags r:id="rId1"/>
    </p:custDataLst>
    <p:extLst>
      <p:ext uri="{BB962C8B-B14F-4D97-AF65-F5344CB8AC3E}">
        <p14:creationId xmlns:p14="http://schemas.microsoft.com/office/powerpoint/2010/main" val="11535543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60083" y="850574"/>
            <a:ext cx="11126709" cy="45719"/>
          </a:xfrm>
          <a:prstGeom prst="rect">
            <a:avLst/>
          </a:prstGeom>
          <a:solidFill>
            <a:schemeClr val="tx1">
              <a:lumMod val="50000"/>
              <a:lumOff val="50000"/>
            </a:schemeClr>
          </a:solidFill>
          <a:ln>
            <a:solidFill>
              <a:schemeClr val="tx1">
                <a:lumMod val="50000"/>
                <a:lumOff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sp>
        <p:nvSpPr>
          <p:cNvPr id="9" name="矩形 8"/>
          <p:cNvSpPr/>
          <p:nvPr/>
        </p:nvSpPr>
        <p:spPr>
          <a:xfrm>
            <a:off x="0" y="6753885"/>
            <a:ext cx="12192000" cy="104115"/>
          </a:xfrm>
          <a:prstGeom prst="rect">
            <a:avLst/>
          </a:prstGeom>
          <a:solidFill>
            <a:schemeClr val="accent2">
              <a:lumMod val="50000"/>
            </a:schemeClr>
          </a:solidFill>
          <a:ln>
            <a:solidFill>
              <a:schemeClr val="accent2">
                <a:lumMod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pic>
        <p:nvPicPr>
          <p:cNvPr id="3" name="图片 2">
            <a:extLst>
              <a:ext uri="{FF2B5EF4-FFF2-40B4-BE49-F238E27FC236}">
                <a16:creationId xmlns:a16="http://schemas.microsoft.com/office/drawing/2014/main" id="{17B5316B-9670-A495-DAC2-C5687ABD122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295401" y="1587990"/>
            <a:ext cx="10047379" cy="1234779"/>
          </a:xfrm>
          <a:prstGeom prst="rect">
            <a:avLst/>
          </a:prstGeom>
        </p:spPr>
      </p:pic>
      <p:pic>
        <p:nvPicPr>
          <p:cNvPr id="7" name="图片 6">
            <a:extLst>
              <a:ext uri="{FF2B5EF4-FFF2-40B4-BE49-F238E27FC236}">
                <a16:creationId xmlns:a16="http://schemas.microsoft.com/office/drawing/2014/main" id="{CCFD0953-DD60-6081-5BB7-50CDA0F09F7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608301" y="3264627"/>
            <a:ext cx="6430272" cy="2029108"/>
          </a:xfrm>
          <a:prstGeom prst="rect">
            <a:avLst/>
          </a:prstGeom>
        </p:spPr>
      </p:pic>
      <p:sp>
        <p:nvSpPr>
          <p:cNvPr id="10" name="文本框 9">
            <a:extLst>
              <a:ext uri="{FF2B5EF4-FFF2-40B4-BE49-F238E27FC236}">
                <a16:creationId xmlns:a16="http://schemas.microsoft.com/office/drawing/2014/main" id="{D916630D-3F2A-62C2-4EA7-FB6FA43A0545}"/>
              </a:ext>
            </a:extLst>
          </p:cNvPr>
          <p:cNvSpPr txBox="1"/>
          <p:nvPr/>
        </p:nvSpPr>
        <p:spPr>
          <a:xfrm>
            <a:off x="4619253" y="5419201"/>
            <a:ext cx="3801035" cy="369332"/>
          </a:xfrm>
          <a:prstGeom prst="rect">
            <a:avLst/>
          </a:prstGeom>
          <a:noFill/>
        </p:spPr>
        <p:txBody>
          <a:bodyPr wrap="square" rtlCol="0">
            <a:spAutoFit/>
          </a:bodyPr>
          <a:lstStyle/>
          <a:p>
            <a:r>
              <a:rPr lang="en-US" altLang="zh-CN" dirty="0"/>
              <a:t>APIS</a:t>
            </a:r>
            <a:r>
              <a:rPr lang="zh-CN" altLang="en-US" dirty="0"/>
              <a:t>的构建流程示意图</a:t>
            </a:r>
          </a:p>
        </p:txBody>
      </p:sp>
      <p:sp>
        <p:nvSpPr>
          <p:cNvPr id="11" name="文本框 10">
            <a:extLst>
              <a:ext uri="{FF2B5EF4-FFF2-40B4-BE49-F238E27FC236}">
                <a16:creationId xmlns:a16="http://schemas.microsoft.com/office/drawing/2014/main" id="{1271F61A-9B99-7F17-FB14-9D07AAFACE48}"/>
              </a:ext>
            </a:extLst>
          </p:cNvPr>
          <p:cNvSpPr txBox="1"/>
          <p:nvPr/>
        </p:nvSpPr>
        <p:spPr>
          <a:xfrm>
            <a:off x="3376463" y="1069467"/>
            <a:ext cx="6912218" cy="400110"/>
          </a:xfrm>
          <a:prstGeom prst="rect">
            <a:avLst/>
          </a:prstGeom>
          <a:noFill/>
        </p:spPr>
        <p:txBody>
          <a:bodyPr wrap="square" rtlCol="0">
            <a:spAutoFit/>
          </a:bodyPr>
          <a:lstStyle/>
          <a:p>
            <a:r>
              <a:rPr lang="zh-CN" altLang="en-US" sz="2000" b="1" dirty="0"/>
              <a:t>全插入结构</a:t>
            </a:r>
            <a:r>
              <a:rPr lang="en-US" altLang="zh-CN" sz="2000" b="1" dirty="0"/>
              <a:t>APIS</a:t>
            </a:r>
            <a:r>
              <a:rPr lang="zh-CN" altLang="en-US" sz="2000" b="1" dirty="0"/>
              <a:t>：内嵌所有私有插入函数</a:t>
            </a:r>
          </a:p>
        </p:txBody>
      </p:sp>
      <p:pic>
        <p:nvPicPr>
          <p:cNvPr id="2" name="图片 1">
            <a:extLst>
              <a:ext uri="{FF2B5EF4-FFF2-40B4-BE49-F238E27FC236}">
                <a16:creationId xmlns:a16="http://schemas.microsoft.com/office/drawing/2014/main" id="{454E1A6E-D757-91CE-7534-78AE1E77D8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0083" y="119306"/>
            <a:ext cx="645261" cy="645261"/>
          </a:xfrm>
          <a:prstGeom prst="ellipse">
            <a:avLst/>
          </a:prstGeom>
        </p:spPr>
      </p:pic>
      <p:sp>
        <p:nvSpPr>
          <p:cNvPr id="6" name="文本框 5">
            <a:extLst>
              <a:ext uri="{FF2B5EF4-FFF2-40B4-BE49-F238E27FC236}">
                <a16:creationId xmlns:a16="http://schemas.microsoft.com/office/drawing/2014/main" id="{3308AA99-30A5-10BE-BFBE-5770E784F496}"/>
              </a:ext>
            </a:extLst>
          </p:cNvPr>
          <p:cNvSpPr txBox="1"/>
          <p:nvPr/>
        </p:nvSpPr>
        <p:spPr>
          <a:xfrm>
            <a:off x="1988848" y="99267"/>
            <a:ext cx="4037846" cy="646331"/>
          </a:xfrm>
          <a:prstGeom prst="rect">
            <a:avLst/>
          </a:prstGeom>
          <a:noFill/>
        </p:spPr>
        <p:txBody>
          <a:bodyPr wrap="square" rtlCol="0">
            <a:spAutoFit/>
          </a:bodyPr>
          <a:lstStyle/>
          <a:p>
            <a:r>
              <a:rPr lang="zh-CN" altLang="en-US" dirty="0">
                <a:solidFill>
                  <a:srgbClr val="000000"/>
                </a:solidFill>
                <a:latin typeface="华文行楷" panose="02010800040101010101" pitchFamily="2" charset="-122"/>
                <a:ea typeface="华文行楷" panose="02010800040101010101" pitchFamily="2" charset="-122"/>
              </a:rPr>
              <a:t>       </a:t>
            </a:r>
            <a:r>
              <a:rPr lang="zh-CN" altLang="en-US"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重庆国家应用数学中心</a:t>
            </a:r>
            <a:endParaRPr lang="en-US" altLang="zh-CN"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a:p>
            <a:pPr algn="dist"/>
            <a:r>
              <a:rPr lang="en-US" altLang="zh-CN"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National Center for Applied Mathematics in Chongqing</a:t>
            </a:r>
            <a:endParaRPr lang="zh-CN" altLang="en-US"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p:txBody>
      </p:sp>
      <p:pic>
        <p:nvPicPr>
          <p:cNvPr id="12" name="图片 11">
            <a:extLst>
              <a:ext uri="{FF2B5EF4-FFF2-40B4-BE49-F238E27FC236}">
                <a16:creationId xmlns:a16="http://schemas.microsoft.com/office/drawing/2014/main" id="{F4CE532B-AA9F-3ECC-E76A-3B3BDDE0B624}"/>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12452" y="172318"/>
            <a:ext cx="869288" cy="500231"/>
          </a:xfrm>
          <a:prstGeom prst="rect">
            <a:avLst/>
          </a:prstGeom>
        </p:spPr>
      </p:pic>
      <p:sp>
        <p:nvSpPr>
          <p:cNvPr id="5" name="灯片编号占位符 4">
            <a:extLst>
              <a:ext uri="{FF2B5EF4-FFF2-40B4-BE49-F238E27FC236}">
                <a16:creationId xmlns:a16="http://schemas.microsoft.com/office/drawing/2014/main" id="{7857EA4E-D323-CEAD-5957-BC72F635756C}"/>
              </a:ext>
            </a:extLst>
          </p:cNvPr>
          <p:cNvSpPr>
            <a:spLocks noGrp="1"/>
          </p:cNvSpPr>
          <p:nvPr>
            <p:ph type="sldNum" sz="quarter" idx="12"/>
          </p:nvPr>
        </p:nvSpPr>
        <p:spPr/>
        <p:txBody>
          <a:bodyPr/>
          <a:lstStyle/>
          <a:p>
            <a:fld id="{9A0DB2DC-4C9A-4742-B13C-FB6460FD3503}" type="slidenum">
              <a:rPr lang="zh-CN" altLang="en-US" noProof="1" smtClean="0"/>
              <a:pPr/>
              <a:t>39</a:t>
            </a:fld>
            <a:r>
              <a:rPr lang="en-US" altLang="zh-CN" noProof="1"/>
              <a:t>/52</a:t>
            </a:r>
            <a:endParaRPr lang="zh-CN" altLang="en-US" noProof="1"/>
          </a:p>
        </p:txBody>
      </p:sp>
    </p:spTree>
    <p:custDataLst>
      <p:tags r:id="rId1"/>
    </p:custDataLst>
    <p:extLst>
      <p:ext uri="{BB962C8B-B14F-4D97-AF65-F5344CB8AC3E}">
        <p14:creationId xmlns:p14="http://schemas.microsoft.com/office/powerpoint/2010/main" val="3081709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60083" y="850574"/>
            <a:ext cx="11126709" cy="45719"/>
          </a:xfrm>
          <a:prstGeom prst="rect">
            <a:avLst/>
          </a:prstGeom>
          <a:solidFill>
            <a:schemeClr val="tx1">
              <a:lumMod val="50000"/>
              <a:lumOff val="50000"/>
            </a:schemeClr>
          </a:solidFill>
          <a:ln>
            <a:solidFill>
              <a:schemeClr val="tx1">
                <a:lumMod val="50000"/>
                <a:lumOff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sp>
        <p:nvSpPr>
          <p:cNvPr id="9" name="矩形 8"/>
          <p:cNvSpPr/>
          <p:nvPr/>
        </p:nvSpPr>
        <p:spPr>
          <a:xfrm>
            <a:off x="0" y="6753885"/>
            <a:ext cx="12192000" cy="104115"/>
          </a:xfrm>
          <a:prstGeom prst="rect">
            <a:avLst/>
          </a:prstGeom>
          <a:solidFill>
            <a:schemeClr val="accent2">
              <a:lumMod val="50000"/>
            </a:schemeClr>
          </a:solidFill>
          <a:ln>
            <a:solidFill>
              <a:schemeClr val="accent2">
                <a:lumMod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pic>
        <p:nvPicPr>
          <p:cNvPr id="6" name="图片 5">
            <a:extLst>
              <a:ext uri="{FF2B5EF4-FFF2-40B4-BE49-F238E27FC236}">
                <a16:creationId xmlns:a16="http://schemas.microsoft.com/office/drawing/2014/main" id="{BF40A8D0-4A10-1356-9F7C-F0F13B86F31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953376" y="939831"/>
            <a:ext cx="7147761" cy="4978338"/>
          </a:xfrm>
          <a:prstGeom prst="rect">
            <a:avLst/>
          </a:prstGeom>
        </p:spPr>
      </p:pic>
      <p:sp>
        <p:nvSpPr>
          <p:cNvPr id="2" name="文本框 1">
            <a:extLst>
              <a:ext uri="{FF2B5EF4-FFF2-40B4-BE49-F238E27FC236}">
                <a16:creationId xmlns:a16="http://schemas.microsoft.com/office/drawing/2014/main" id="{EC6CE213-3C71-0AD3-41D7-3803860A0CBB}"/>
              </a:ext>
            </a:extLst>
          </p:cNvPr>
          <p:cNvSpPr txBox="1"/>
          <p:nvPr/>
        </p:nvSpPr>
        <p:spPr>
          <a:xfrm>
            <a:off x="2746862" y="6113598"/>
            <a:ext cx="6153150" cy="369332"/>
          </a:xfrm>
          <a:prstGeom prst="rect">
            <a:avLst/>
          </a:prstGeom>
          <a:noFill/>
        </p:spPr>
        <p:txBody>
          <a:bodyPr wrap="square">
            <a:spAutoFit/>
          </a:bodyPr>
          <a:lstStyle/>
          <a:p>
            <a:pPr lvl="0"/>
            <a:r>
              <a:rPr lang="zh-CN" altLang="en-US" dirty="0"/>
              <a:t>离散事件系统（</a:t>
            </a:r>
            <a:r>
              <a:rPr lang="en-US" altLang="zh-CN" dirty="0"/>
              <a:t>Discrete Event Systems, DES</a:t>
            </a:r>
            <a:r>
              <a:rPr lang="zh-CN" altLang="en-US" dirty="0"/>
              <a:t>）</a:t>
            </a:r>
            <a:endParaRPr lang="zh-CN" altLang="zh-CN" dirty="0"/>
          </a:p>
        </p:txBody>
      </p:sp>
      <p:pic>
        <p:nvPicPr>
          <p:cNvPr id="3" name="图片 2">
            <a:extLst>
              <a:ext uri="{FF2B5EF4-FFF2-40B4-BE49-F238E27FC236}">
                <a16:creationId xmlns:a16="http://schemas.microsoft.com/office/drawing/2014/main" id="{DC0A073D-BE80-2576-180F-A362009024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0083" y="119306"/>
            <a:ext cx="645261" cy="645261"/>
          </a:xfrm>
          <a:prstGeom prst="ellipse">
            <a:avLst/>
          </a:prstGeom>
        </p:spPr>
      </p:pic>
      <p:sp>
        <p:nvSpPr>
          <p:cNvPr id="7" name="文本框 6">
            <a:extLst>
              <a:ext uri="{FF2B5EF4-FFF2-40B4-BE49-F238E27FC236}">
                <a16:creationId xmlns:a16="http://schemas.microsoft.com/office/drawing/2014/main" id="{D6619AE6-35F1-2CF0-E303-C8735580F52A}"/>
              </a:ext>
            </a:extLst>
          </p:cNvPr>
          <p:cNvSpPr txBox="1"/>
          <p:nvPr/>
        </p:nvSpPr>
        <p:spPr>
          <a:xfrm>
            <a:off x="1988848" y="99267"/>
            <a:ext cx="4037846" cy="646331"/>
          </a:xfrm>
          <a:prstGeom prst="rect">
            <a:avLst/>
          </a:prstGeom>
          <a:noFill/>
        </p:spPr>
        <p:txBody>
          <a:bodyPr wrap="square" rtlCol="0">
            <a:spAutoFit/>
          </a:bodyPr>
          <a:lstStyle/>
          <a:p>
            <a:r>
              <a:rPr lang="zh-CN" altLang="en-US" dirty="0">
                <a:solidFill>
                  <a:srgbClr val="000000"/>
                </a:solidFill>
                <a:latin typeface="华文行楷" panose="02010800040101010101" pitchFamily="2" charset="-122"/>
                <a:ea typeface="华文行楷" panose="02010800040101010101" pitchFamily="2" charset="-122"/>
              </a:rPr>
              <a:t>       </a:t>
            </a:r>
            <a:r>
              <a:rPr lang="zh-CN" altLang="en-US"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重庆国家应用数学中心</a:t>
            </a:r>
            <a:endParaRPr lang="en-US" altLang="zh-CN"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a:p>
            <a:pPr algn="dist"/>
            <a:r>
              <a:rPr lang="en-US" altLang="zh-CN"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National Center for Applied Mathematics in Chongqing</a:t>
            </a:r>
            <a:endParaRPr lang="zh-CN" altLang="en-US"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p:txBody>
      </p:sp>
      <p:pic>
        <p:nvPicPr>
          <p:cNvPr id="10" name="图片 9">
            <a:extLst>
              <a:ext uri="{FF2B5EF4-FFF2-40B4-BE49-F238E27FC236}">
                <a16:creationId xmlns:a16="http://schemas.microsoft.com/office/drawing/2014/main" id="{FEDB0CF8-A78C-1284-DFCF-997009D43568}"/>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12452" y="172318"/>
            <a:ext cx="869288" cy="500231"/>
          </a:xfrm>
          <a:prstGeom prst="rect">
            <a:avLst/>
          </a:prstGeom>
        </p:spPr>
      </p:pic>
      <p:sp>
        <p:nvSpPr>
          <p:cNvPr id="5" name="灯片编号占位符 4">
            <a:extLst>
              <a:ext uri="{FF2B5EF4-FFF2-40B4-BE49-F238E27FC236}">
                <a16:creationId xmlns:a16="http://schemas.microsoft.com/office/drawing/2014/main" id="{974BF97D-7CA7-3742-0C78-0B23EE336BBE}"/>
              </a:ext>
            </a:extLst>
          </p:cNvPr>
          <p:cNvSpPr>
            <a:spLocks noGrp="1"/>
          </p:cNvSpPr>
          <p:nvPr>
            <p:ph type="sldNum" sz="quarter" idx="12"/>
          </p:nvPr>
        </p:nvSpPr>
        <p:spPr/>
        <p:txBody>
          <a:bodyPr/>
          <a:lstStyle/>
          <a:p>
            <a:fld id="{9A0DB2DC-4C9A-4742-B13C-FB6460FD3503}" type="slidenum">
              <a:rPr lang="zh-CN" altLang="en-US" noProof="1" smtClean="0"/>
              <a:pPr/>
              <a:t>4</a:t>
            </a:fld>
            <a:r>
              <a:rPr lang="en-US" altLang="zh-CN" noProof="1"/>
              <a:t>/52</a:t>
            </a:r>
            <a:endParaRPr lang="zh-CN" altLang="en-US" noProof="1"/>
          </a:p>
        </p:txBody>
      </p:sp>
    </p:spTree>
    <p:custDataLst>
      <p:tags r:id="rId2"/>
    </p:custDataLst>
    <p:extLst>
      <p:ext uri="{BB962C8B-B14F-4D97-AF65-F5344CB8AC3E}">
        <p14:creationId xmlns:p14="http://schemas.microsoft.com/office/powerpoint/2010/main" val="6212929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60083" y="850574"/>
            <a:ext cx="11126709" cy="45719"/>
          </a:xfrm>
          <a:prstGeom prst="rect">
            <a:avLst/>
          </a:prstGeom>
          <a:solidFill>
            <a:schemeClr val="tx1">
              <a:lumMod val="50000"/>
              <a:lumOff val="50000"/>
            </a:schemeClr>
          </a:solidFill>
          <a:ln>
            <a:solidFill>
              <a:schemeClr val="tx1">
                <a:lumMod val="50000"/>
                <a:lumOff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sp>
        <p:nvSpPr>
          <p:cNvPr id="9" name="矩形 8"/>
          <p:cNvSpPr/>
          <p:nvPr/>
        </p:nvSpPr>
        <p:spPr>
          <a:xfrm>
            <a:off x="0" y="6753885"/>
            <a:ext cx="12192000" cy="104115"/>
          </a:xfrm>
          <a:prstGeom prst="rect">
            <a:avLst/>
          </a:prstGeom>
          <a:solidFill>
            <a:schemeClr val="accent2">
              <a:lumMod val="50000"/>
            </a:schemeClr>
          </a:solidFill>
          <a:ln>
            <a:solidFill>
              <a:schemeClr val="accent2">
                <a:lumMod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pic>
        <p:nvPicPr>
          <p:cNvPr id="3" name="图片 2">
            <a:extLst>
              <a:ext uri="{FF2B5EF4-FFF2-40B4-BE49-F238E27FC236}">
                <a16:creationId xmlns:a16="http://schemas.microsoft.com/office/drawing/2014/main" id="{50665091-AB31-43AA-A6C9-852B94196F7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695389" y="1002777"/>
            <a:ext cx="6699624" cy="5620452"/>
          </a:xfrm>
          <a:prstGeom prst="rect">
            <a:avLst/>
          </a:prstGeom>
        </p:spPr>
      </p:pic>
      <p:pic>
        <p:nvPicPr>
          <p:cNvPr id="2" name="图片 1">
            <a:extLst>
              <a:ext uri="{FF2B5EF4-FFF2-40B4-BE49-F238E27FC236}">
                <a16:creationId xmlns:a16="http://schemas.microsoft.com/office/drawing/2014/main" id="{92001645-025E-ED8B-E6E1-0C5E2F71E3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083" y="119306"/>
            <a:ext cx="645261" cy="645261"/>
          </a:xfrm>
          <a:prstGeom prst="ellipse">
            <a:avLst/>
          </a:prstGeom>
        </p:spPr>
      </p:pic>
      <p:sp>
        <p:nvSpPr>
          <p:cNvPr id="6" name="文本框 5">
            <a:extLst>
              <a:ext uri="{FF2B5EF4-FFF2-40B4-BE49-F238E27FC236}">
                <a16:creationId xmlns:a16="http://schemas.microsoft.com/office/drawing/2014/main" id="{181E4DB7-CC89-2C91-73A2-9525DA3DF8F0}"/>
              </a:ext>
            </a:extLst>
          </p:cNvPr>
          <p:cNvSpPr txBox="1"/>
          <p:nvPr/>
        </p:nvSpPr>
        <p:spPr>
          <a:xfrm>
            <a:off x="1988848" y="99267"/>
            <a:ext cx="4037846" cy="646331"/>
          </a:xfrm>
          <a:prstGeom prst="rect">
            <a:avLst/>
          </a:prstGeom>
          <a:noFill/>
        </p:spPr>
        <p:txBody>
          <a:bodyPr wrap="square" rtlCol="0">
            <a:spAutoFit/>
          </a:bodyPr>
          <a:lstStyle/>
          <a:p>
            <a:r>
              <a:rPr lang="zh-CN" altLang="en-US" dirty="0">
                <a:solidFill>
                  <a:srgbClr val="000000"/>
                </a:solidFill>
                <a:latin typeface="华文行楷" panose="02010800040101010101" pitchFamily="2" charset="-122"/>
                <a:ea typeface="华文行楷" panose="02010800040101010101" pitchFamily="2" charset="-122"/>
              </a:rPr>
              <a:t>       </a:t>
            </a:r>
            <a:r>
              <a:rPr lang="zh-CN" altLang="en-US"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重庆国家应用数学中心</a:t>
            </a:r>
            <a:endParaRPr lang="en-US" altLang="zh-CN"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a:p>
            <a:pPr algn="dist"/>
            <a:r>
              <a:rPr lang="en-US" altLang="zh-CN"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National Center for Applied Mathematics in Chongqing</a:t>
            </a:r>
            <a:endParaRPr lang="zh-CN" altLang="en-US"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p:txBody>
      </p:sp>
      <p:pic>
        <p:nvPicPr>
          <p:cNvPr id="7" name="图片 6">
            <a:extLst>
              <a:ext uri="{FF2B5EF4-FFF2-40B4-BE49-F238E27FC236}">
                <a16:creationId xmlns:a16="http://schemas.microsoft.com/office/drawing/2014/main" id="{36BB1774-B377-1C13-2B46-087379D6D753}"/>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12452" y="172318"/>
            <a:ext cx="869288" cy="500231"/>
          </a:xfrm>
          <a:prstGeom prst="rect">
            <a:avLst/>
          </a:prstGeom>
        </p:spPr>
      </p:pic>
      <p:sp>
        <p:nvSpPr>
          <p:cNvPr id="5" name="灯片编号占位符 4">
            <a:extLst>
              <a:ext uri="{FF2B5EF4-FFF2-40B4-BE49-F238E27FC236}">
                <a16:creationId xmlns:a16="http://schemas.microsoft.com/office/drawing/2014/main" id="{51A38449-5F8B-FA21-738C-1A059395AA29}"/>
              </a:ext>
            </a:extLst>
          </p:cNvPr>
          <p:cNvSpPr>
            <a:spLocks noGrp="1"/>
          </p:cNvSpPr>
          <p:nvPr>
            <p:ph type="sldNum" sz="quarter" idx="12"/>
          </p:nvPr>
        </p:nvSpPr>
        <p:spPr/>
        <p:txBody>
          <a:bodyPr/>
          <a:lstStyle/>
          <a:p>
            <a:fld id="{9A0DB2DC-4C9A-4742-B13C-FB6460FD3503}" type="slidenum">
              <a:rPr lang="zh-CN" altLang="en-US" noProof="1" smtClean="0"/>
              <a:pPr/>
              <a:t>40</a:t>
            </a:fld>
            <a:r>
              <a:rPr lang="en-US" altLang="zh-CN" noProof="1"/>
              <a:t>/52</a:t>
            </a:r>
            <a:endParaRPr lang="zh-CN" altLang="en-US" noProof="1"/>
          </a:p>
        </p:txBody>
      </p:sp>
    </p:spTree>
    <p:custDataLst>
      <p:tags r:id="rId1"/>
    </p:custDataLst>
    <p:extLst>
      <p:ext uri="{BB962C8B-B14F-4D97-AF65-F5344CB8AC3E}">
        <p14:creationId xmlns:p14="http://schemas.microsoft.com/office/powerpoint/2010/main" val="8329140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60083" y="850574"/>
            <a:ext cx="11126709" cy="45719"/>
          </a:xfrm>
          <a:prstGeom prst="rect">
            <a:avLst/>
          </a:prstGeom>
          <a:solidFill>
            <a:schemeClr val="tx1">
              <a:lumMod val="50000"/>
              <a:lumOff val="50000"/>
            </a:schemeClr>
          </a:solidFill>
          <a:ln>
            <a:solidFill>
              <a:schemeClr val="tx1">
                <a:lumMod val="50000"/>
                <a:lumOff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sp>
        <p:nvSpPr>
          <p:cNvPr id="9" name="矩形 8"/>
          <p:cNvSpPr/>
          <p:nvPr/>
        </p:nvSpPr>
        <p:spPr>
          <a:xfrm>
            <a:off x="0" y="6753885"/>
            <a:ext cx="12192000" cy="104115"/>
          </a:xfrm>
          <a:prstGeom prst="rect">
            <a:avLst/>
          </a:prstGeom>
          <a:solidFill>
            <a:schemeClr val="accent2">
              <a:lumMod val="50000"/>
            </a:schemeClr>
          </a:solidFill>
          <a:ln>
            <a:solidFill>
              <a:schemeClr val="accent2">
                <a:lumMod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pic>
        <p:nvPicPr>
          <p:cNvPr id="6" name="内容占位符 3">
            <a:extLst>
              <a:ext uri="{FF2B5EF4-FFF2-40B4-BE49-F238E27FC236}">
                <a16:creationId xmlns:a16="http://schemas.microsoft.com/office/drawing/2014/main" id="{433C2EEC-DEDC-6FE4-1049-E96B2BBE7A5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210688" y="1071125"/>
            <a:ext cx="4057196" cy="2035679"/>
          </a:xfrm>
          <a:prstGeom prst="rect">
            <a:avLst/>
          </a:prstGeom>
        </p:spPr>
      </p:pic>
      <p:pic>
        <p:nvPicPr>
          <p:cNvPr id="7" name="图片 6">
            <a:extLst>
              <a:ext uri="{FF2B5EF4-FFF2-40B4-BE49-F238E27FC236}">
                <a16:creationId xmlns:a16="http://schemas.microsoft.com/office/drawing/2014/main" id="{F7E83F33-7B31-9E64-C0B6-A27A01FCEDA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924117" y="1071125"/>
            <a:ext cx="3082687" cy="2035679"/>
          </a:xfrm>
          <a:prstGeom prst="rect">
            <a:avLst/>
          </a:prstGeom>
        </p:spPr>
      </p:pic>
      <p:sp>
        <p:nvSpPr>
          <p:cNvPr id="10" name="箭头: 右 9">
            <a:extLst>
              <a:ext uri="{FF2B5EF4-FFF2-40B4-BE49-F238E27FC236}">
                <a16:creationId xmlns:a16="http://schemas.microsoft.com/office/drawing/2014/main" id="{737B585F-6C95-3A5C-C364-635ED4FF8B13}"/>
              </a:ext>
            </a:extLst>
          </p:cNvPr>
          <p:cNvSpPr/>
          <p:nvPr/>
        </p:nvSpPr>
        <p:spPr>
          <a:xfrm>
            <a:off x="6036749" y="1949840"/>
            <a:ext cx="236302" cy="322327"/>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3092DEBF-1F7F-D450-EF0C-EA253098E102}"/>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799290" y="3657568"/>
            <a:ext cx="6831080" cy="2780276"/>
          </a:xfrm>
          <a:prstGeom prst="rect">
            <a:avLst/>
          </a:prstGeom>
        </p:spPr>
      </p:pic>
      <p:sp>
        <p:nvSpPr>
          <p:cNvPr id="12" name="箭头: 下 11">
            <a:extLst>
              <a:ext uri="{FF2B5EF4-FFF2-40B4-BE49-F238E27FC236}">
                <a16:creationId xmlns:a16="http://schemas.microsoft.com/office/drawing/2014/main" id="{D4F5B82E-C0F9-F632-4428-05C25C27798C}"/>
              </a:ext>
            </a:extLst>
          </p:cNvPr>
          <p:cNvSpPr/>
          <p:nvPr/>
        </p:nvSpPr>
        <p:spPr>
          <a:xfrm>
            <a:off x="5394278" y="3283332"/>
            <a:ext cx="1284941" cy="214599"/>
          </a:xfrm>
          <a:prstGeom prst="downArrow">
            <a:avLst/>
          </a:prstGeom>
          <a:gradFill flip="none"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path path="circle">
              <a:fillToRect l="50000" t="50000" r="50000" b="50000"/>
            </a:path>
            <a:tileRect/>
          </a:gradFill>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pic>
        <p:nvPicPr>
          <p:cNvPr id="2" name="图片 1">
            <a:extLst>
              <a:ext uri="{FF2B5EF4-FFF2-40B4-BE49-F238E27FC236}">
                <a16:creationId xmlns:a16="http://schemas.microsoft.com/office/drawing/2014/main" id="{CACCA081-93A1-B42C-8C4A-9B5C6173F2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0083" y="119306"/>
            <a:ext cx="645261" cy="645261"/>
          </a:xfrm>
          <a:prstGeom prst="ellipse">
            <a:avLst/>
          </a:prstGeom>
        </p:spPr>
      </p:pic>
      <p:sp>
        <p:nvSpPr>
          <p:cNvPr id="3" name="文本框 2">
            <a:extLst>
              <a:ext uri="{FF2B5EF4-FFF2-40B4-BE49-F238E27FC236}">
                <a16:creationId xmlns:a16="http://schemas.microsoft.com/office/drawing/2014/main" id="{59FC9DE3-BD9E-44C5-ECCB-F35909A2B774}"/>
              </a:ext>
            </a:extLst>
          </p:cNvPr>
          <p:cNvSpPr txBox="1"/>
          <p:nvPr/>
        </p:nvSpPr>
        <p:spPr>
          <a:xfrm>
            <a:off x="1988848" y="99267"/>
            <a:ext cx="4037846" cy="646331"/>
          </a:xfrm>
          <a:prstGeom prst="rect">
            <a:avLst/>
          </a:prstGeom>
          <a:noFill/>
        </p:spPr>
        <p:txBody>
          <a:bodyPr wrap="square" rtlCol="0">
            <a:spAutoFit/>
          </a:bodyPr>
          <a:lstStyle/>
          <a:p>
            <a:r>
              <a:rPr lang="zh-CN" altLang="en-US" dirty="0">
                <a:solidFill>
                  <a:srgbClr val="000000"/>
                </a:solidFill>
                <a:latin typeface="华文行楷" panose="02010800040101010101" pitchFamily="2" charset="-122"/>
                <a:ea typeface="华文行楷" panose="02010800040101010101" pitchFamily="2" charset="-122"/>
              </a:rPr>
              <a:t>       </a:t>
            </a:r>
            <a:r>
              <a:rPr lang="zh-CN" altLang="en-US"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重庆国家应用数学中心</a:t>
            </a:r>
            <a:endParaRPr lang="en-US" altLang="zh-CN"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a:p>
            <a:pPr algn="dist"/>
            <a:r>
              <a:rPr lang="en-US" altLang="zh-CN"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National Center for Applied Mathematics in Chongqing</a:t>
            </a:r>
            <a:endParaRPr lang="zh-CN" altLang="en-US"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p:txBody>
      </p:sp>
      <p:pic>
        <p:nvPicPr>
          <p:cNvPr id="13" name="图片 12">
            <a:extLst>
              <a:ext uri="{FF2B5EF4-FFF2-40B4-BE49-F238E27FC236}">
                <a16:creationId xmlns:a16="http://schemas.microsoft.com/office/drawing/2014/main" id="{9B5D20CB-3933-BFE6-8678-13A3177B8C05}"/>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012452" y="172318"/>
            <a:ext cx="869288" cy="500231"/>
          </a:xfrm>
          <a:prstGeom prst="rect">
            <a:avLst/>
          </a:prstGeom>
        </p:spPr>
      </p:pic>
      <p:sp>
        <p:nvSpPr>
          <p:cNvPr id="5" name="灯片编号占位符 4">
            <a:extLst>
              <a:ext uri="{FF2B5EF4-FFF2-40B4-BE49-F238E27FC236}">
                <a16:creationId xmlns:a16="http://schemas.microsoft.com/office/drawing/2014/main" id="{B40A20E3-2E6C-FCFD-E230-601D52CFAD78}"/>
              </a:ext>
            </a:extLst>
          </p:cNvPr>
          <p:cNvSpPr>
            <a:spLocks noGrp="1"/>
          </p:cNvSpPr>
          <p:nvPr>
            <p:ph type="sldNum" sz="quarter" idx="12"/>
          </p:nvPr>
        </p:nvSpPr>
        <p:spPr/>
        <p:txBody>
          <a:bodyPr/>
          <a:lstStyle/>
          <a:p>
            <a:fld id="{9A0DB2DC-4C9A-4742-B13C-FB6460FD3503}" type="slidenum">
              <a:rPr lang="zh-CN" altLang="en-US" noProof="1" smtClean="0"/>
              <a:pPr/>
              <a:t>41</a:t>
            </a:fld>
            <a:r>
              <a:rPr lang="en-US" altLang="zh-CN" noProof="1"/>
              <a:t>/52</a:t>
            </a:r>
            <a:endParaRPr lang="zh-CN" altLang="en-US" noProof="1"/>
          </a:p>
        </p:txBody>
      </p:sp>
    </p:spTree>
    <p:custDataLst>
      <p:tags r:id="rId1"/>
    </p:custDataLst>
    <p:extLst>
      <p:ext uri="{BB962C8B-B14F-4D97-AF65-F5344CB8AC3E}">
        <p14:creationId xmlns:p14="http://schemas.microsoft.com/office/powerpoint/2010/main" val="32246551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60083" y="850574"/>
            <a:ext cx="11126709" cy="45719"/>
          </a:xfrm>
          <a:prstGeom prst="rect">
            <a:avLst/>
          </a:prstGeom>
          <a:solidFill>
            <a:schemeClr val="tx1">
              <a:lumMod val="50000"/>
              <a:lumOff val="50000"/>
            </a:schemeClr>
          </a:solidFill>
          <a:ln>
            <a:solidFill>
              <a:schemeClr val="tx1">
                <a:lumMod val="50000"/>
                <a:lumOff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sp>
        <p:nvSpPr>
          <p:cNvPr id="9" name="矩形 8"/>
          <p:cNvSpPr/>
          <p:nvPr/>
        </p:nvSpPr>
        <p:spPr>
          <a:xfrm>
            <a:off x="0" y="6753885"/>
            <a:ext cx="12192000" cy="104115"/>
          </a:xfrm>
          <a:prstGeom prst="rect">
            <a:avLst/>
          </a:prstGeom>
          <a:solidFill>
            <a:schemeClr val="accent2">
              <a:lumMod val="50000"/>
            </a:schemeClr>
          </a:solidFill>
          <a:ln>
            <a:solidFill>
              <a:schemeClr val="accent2">
                <a:lumMod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sp>
        <p:nvSpPr>
          <p:cNvPr id="11" name="文本框 10">
            <a:extLst>
              <a:ext uri="{FF2B5EF4-FFF2-40B4-BE49-F238E27FC236}">
                <a16:creationId xmlns:a16="http://schemas.microsoft.com/office/drawing/2014/main" id="{0A8F37BE-FFE0-64B8-84D2-5EA590916E4A}"/>
              </a:ext>
            </a:extLst>
          </p:cNvPr>
          <p:cNvSpPr txBox="1"/>
          <p:nvPr/>
        </p:nvSpPr>
        <p:spPr>
          <a:xfrm>
            <a:off x="554275" y="995730"/>
            <a:ext cx="11126708" cy="400110"/>
          </a:xfrm>
          <a:prstGeom prst="rect">
            <a:avLst/>
          </a:prstGeom>
          <a:noFill/>
        </p:spPr>
        <p:txBody>
          <a:bodyPr wrap="square" rtlCol="0">
            <a:spAutoFit/>
          </a:bodyPr>
          <a:lstStyle/>
          <a:p>
            <a:r>
              <a:rPr lang="zh-CN" altLang="en-US" sz="2000" dirty="0"/>
              <a:t>修剪死锁状态问题转化为教材中的已知</a:t>
            </a:r>
            <a:r>
              <a:rPr lang="en-US" altLang="zh-CN" sz="2000" dirty="0"/>
              <a:t>``Basic Supervisory Control Problem--Nonblocking Case"</a:t>
            </a:r>
            <a:r>
              <a:rPr lang="zh-CN" altLang="en-US" sz="2000" dirty="0"/>
              <a:t>问题</a:t>
            </a:r>
          </a:p>
        </p:txBody>
      </p:sp>
      <p:sp>
        <p:nvSpPr>
          <p:cNvPr id="12" name="文本框 11">
            <a:extLst>
              <a:ext uri="{FF2B5EF4-FFF2-40B4-BE49-F238E27FC236}">
                <a16:creationId xmlns:a16="http://schemas.microsoft.com/office/drawing/2014/main" id="{6181B7B0-C28A-FB21-9E3F-49502E678B27}"/>
              </a:ext>
            </a:extLst>
          </p:cNvPr>
          <p:cNvSpPr txBox="1"/>
          <p:nvPr/>
        </p:nvSpPr>
        <p:spPr>
          <a:xfrm>
            <a:off x="796205" y="6122612"/>
            <a:ext cx="10357224" cy="338554"/>
          </a:xfrm>
          <a:prstGeom prst="rect">
            <a:avLst/>
          </a:prstGeom>
          <a:noFill/>
        </p:spPr>
        <p:txBody>
          <a:bodyPr wrap="square" rtlCol="0">
            <a:spAutoFit/>
          </a:bodyPr>
          <a:lstStyle/>
          <a:p>
            <a:pPr algn="l"/>
            <a:r>
              <a:rPr lang="zh-CN" altLang="en-US" sz="1600" b="0" i="0" u="none" strike="noStrike" baseline="0" dirty="0">
                <a:latin typeface="Times New Roman" panose="02020603050405020304" pitchFamily="18" charset="0"/>
                <a:cs typeface="Times New Roman" panose="02020603050405020304" pitchFamily="18" charset="0"/>
              </a:rPr>
              <a:t>教材</a:t>
            </a:r>
            <a:r>
              <a:rPr lang="en-US" altLang="zh-CN" sz="1600" b="0" i="0" u="none" strike="noStrike" baseline="0" dirty="0">
                <a:latin typeface="Times New Roman" panose="02020603050405020304" pitchFamily="18" charset="0"/>
                <a:cs typeface="Times New Roman" panose="02020603050405020304" pitchFamily="18" charset="0"/>
              </a:rPr>
              <a:t>Cassandras C. G. and Lafortune S.</a:t>
            </a:r>
            <a:r>
              <a:rPr lang="en-US" altLang="zh-CN" sz="1600" dirty="0">
                <a:latin typeface="Times New Roman" panose="02020603050405020304" pitchFamily="18" charset="0"/>
                <a:cs typeface="Times New Roman" panose="02020603050405020304" pitchFamily="18" charset="0"/>
              </a:rPr>
              <a:t> </a:t>
            </a:r>
            <a:r>
              <a:rPr lang="en-US" altLang="zh-CN" sz="1600" b="0" i="0" u="none" strike="noStrike" baseline="0" dirty="0">
                <a:latin typeface="Times New Roman" panose="02020603050405020304" pitchFamily="18" charset="0"/>
                <a:cs typeface="Times New Roman" panose="02020603050405020304" pitchFamily="18" charset="0"/>
              </a:rPr>
              <a:t>Introduction to Discrete Event Systems -Third Edition. Springer, 2021.</a:t>
            </a:r>
            <a:endParaRPr lang="zh-CN" altLang="en-US" sz="1600" dirty="0">
              <a:latin typeface="Times New Roman" panose="02020603050405020304" pitchFamily="18" charset="0"/>
              <a:cs typeface="Times New Roman" panose="02020603050405020304" pitchFamily="18" charset="0"/>
            </a:endParaRPr>
          </a:p>
        </p:txBody>
      </p:sp>
      <p:pic>
        <p:nvPicPr>
          <p:cNvPr id="14" name="图片 13">
            <a:extLst>
              <a:ext uri="{FF2B5EF4-FFF2-40B4-BE49-F238E27FC236}">
                <a16:creationId xmlns:a16="http://schemas.microsoft.com/office/drawing/2014/main" id="{B6A226A4-F048-E32E-C977-A222FCB6241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111013" y="1495277"/>
            <a:ext cx="10187771" cy="4527899"/>
          </a:xfrm>
          <a:prstGeom prst="rect">
            <a:avLst/>
          </a:prstGeom>
        </p:spPr>
      </p:pic>
      <p:pic>
        <p:nvPicPr>
          <p:cNvPr id="2" name="图片 1">
            <a:extLst>
              <a:ext uri="{FF2B5EF4-FFF2-40B4-BE49-F238E27FC236}">
                <a16:creationId xmlns:a16="http://schemas.microsoft.com/office/drawing/2014/main" id="{5EB2B3EA-1708-75A7-2674-CC0A7D7DEC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083" y="119306"/>
            <a:ext cx="645261" cy="645261"/>
          </a:xfrm>
          <a:prstGeom prst="ellipse">
            <a:avLst/>
          </a:prstGeom>
        </p:spPr>
      </p:pic>
      <p:sp>
        <p:nvSpPr>
          <p:cNvPr id="3" name="文本框 2">
            <a:extLst>
              <a:ext uri="{FF2B5EF4-FFF2-40B4-BE49-F238E27FC236}">
                <a16:creationId xmlns:a16="http://schemas.microsoft.com/office/drawing/2014/main" id="{3D180A05-7CB2-EECD-8067-F2874333F8BC}"/>
              </a:ext>
            </a:extLst>
          </p:cNvPr>
          <p:cNvSpPr txBox="1"/>
          <p:nvPr/>
        </p:nvSpPr>
        <p:spPr>
          <a:xfrm>
            <a:off x="1988848" y="99267"/>
            <a:ext cx="4037846" cy="646331"/>
          </a:xfrm>
          <a:prstGeom prst="rect">
            <a:avLst/>
          </a:prstGeom>
          <a:noFill/>
        </p:spPr>
        <p:txBody>
          <a:bodyPr wrap="square" rtlCol="0">
            <a:spAutoFit/>
          </a:bodyPr>
          <a:lstStyle/>
          <a:p>
            <a:r>
              <a:rPr lang="zh-CN" altLang="en-US" dirty="0">
                <a:solidFill>
                  <a:srgbClr val="000000"/>
                </a:solidFill>
                <a:latin typeface="华文行楷" panose="02010800040101010101" pitchFamily="2" charset="-122"/>
                <a:ea typeface="华文行楷" panose="02010800040101010101" pitchFamily="2" charset="-122"/>
              </a:rPr>
              <a:t>       </a:t>
            </a:r>
            <a:r>
              <a:rPr lang="zh-CN" altLang="en-US"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重庆国家应用数学中心</a:t>
            </a:r>
            <a:endParaRPr lang="en-US" altLang="zh-CN"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a:p>
            <a:pPr algn="dist"/>
            <a:r>
              <a:rPr lang="en-US" altLang="zh-CN"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National Center for Applied Mathematics in Chongqing</a:t>
            </a:r>
            <a:endParaRPr lang="zh-CN" altLang="en-US"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p:txBody>
      </p:sp>
      <p:pic>
        <p:nvPicPr>
          <p:cNvPr id="6" name="图片 5">
            <a:extLst>
              <a:ext uri="{FF2B5EF4-FFF2-40B4-BE49-F238E27FC236}">
                <a16:creationId xmlns:a16="http://schemas.microsoft.com/office/drawing/2014/main" id="{26053B98-872F-D3DA-EA14-1B4998BAB00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12452" y="172318"/>
            <a:ext cx="869288" cy="500231"/>
          </a:xfrm>
          <a:prstGeom prst="rect">
            <a:avLst/>
          </a:prstGeom>
        </p:spPr>
      </p:pic>
      <p:sp>
        <p:nvSpPr>
          <p:cNvPr id="5" name="灯片编号占位符 4">
            <a:extLst>
              <a:ext uri="{FF2B5EF4-FFF2-40B4-BE49-F238E27FC236}">
                <a16:creationId xmlns:a16="http://schemas.microsoft.com/office/drawing/2014/main" id="{BDEBB0B4-92A3-6CBC-1863-7489BF5BBA51}"/>
              </a:ext>
            </a:extLst>
          </p:cNvPr>
          <p:cNvSpPr>
            <a:spLocks noGrp="1"/>
          </p:cNvSpPr>
          <p:nvPr>
            <p:ph type="sldNum" sz="quarter" idx="12"/>
          </p:nvPr>
        </p:nvSpPr>
        <p:spPr/>
        <p:txBody>
          <a:bodyPr/>
          <a:lstStyle/>
          <a:p>
            <a:fld id="{9A0DB2DC-4C9A-4742-B13C-FB6460FD3503}" type="slidenum">
              <a:rPr lang="zh-CN" altLang="en-US" noProof="1" smtClean="0"/>
              <a:pPr/>
              <a:t>42</a:t>
            </a:fld>
            <a:r>
              <a:rPr lang="en-US" altLang="zh-CN" noProof="1"/>
              <a:t>/52</a:t>
            </a:r>
            <a:endParaRPr lang="zh-CN" altLang="en-US" noProof="1"/>
          </a:p>
        </p:txBody>
      </p:sp>
    </p:spTree>
    <p:custDataLst>
      <p:tags r:id="rId1"/>
    </p:custDataLst>
    <p:extLst>
      <p:ext uri="{BB962C8B-B14F-4D97-AF65-F5344CB8AC3E}">
        <p14:creationId xmlns:p14="http://schemas.microsoft.com/office/powerpoint/2010/main" val="23626800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60083" y="850574"/>
            <a:ext cx="11126709" cy="45719"/>
          </a:xfrm>
          <a:prstGeom prst="rect">
            <a:avLst/>
          </a:prstGeom>
          <a:solidFill>
            <a:schemeClr val="tx1">
              <a:lumMod val="50000"/>
              <a:lumOff val="50000"/>
            </a:schemeClr>
          </a:solidFill>
          <a:ln>
            <a:solidFill>
              <a:schemeClr val="tx1">
                <a:lumMod val="50000"/>
                <a:lumOff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sp>
        <p:nvSpPr>
          <p:cNvPr id="9" name="矩形 8"/>
          <p:cNvSpPr/>
          <p:nvPr/>
        </p:nvSpPr>
        <p:spPr>
          <a:xfrm>
            <a:off x="0" y="6753885"/>
            <a:ext cx="12192000" cy="104115"/>
          </a:xfrm>
          <a:prstGeom prst="rect">
            <a:avLst/>
          </a:prstGeom>
          <a:solidFill>
            <a:schemeClr val="accent2">
              <a:lumMod val="50000"/>
            </a:schemeClr>
          </a:solidFill>
          <a:ln>
            <a:solidFill>
              <a:schemeClr val="accent2">
                <a:lumMod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pic>
        <p:nvPicPr>
          <p:cNvPr id="2" name="图片 1">
            <a:extLst>
              <a:ext uri="{FF2B5EF4-FFF2-40B4-BE49-F238E27FC236}">
                <a16:creationId xmlns:a16="http://schemas.microsoft.com/office/drawing/2014/main" id="{E6C5D2AD-71A6-6D56-8055-B6EED9AE9FF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695414" y="1002559"/>
            <a:ext cx="6926080" cy="2818941"/>
          </a:xfrm>
          <a:prstGeom prst="rect">
            <a:avLst/>
          </a:prstGeom>
        </p:spPr>
      </p:pic>
      <p:pic>
        <p:nvPicPr>
          <p:cNvPr id="3" name="图片 2">
            <a:extLst>
              <a:ext uri="{FF2B5EF4-FFF2-40B4-BE49-F238E27FC236}">
                <a16:creationId xmlns:a16="http://schemas.microsoft.com/office/drawing/2014/main" id="{10CADBDD-32FC-2693-FAE5-00F27456B49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704066" y="4442530"/>
            <a:ext cx="6908774" cy="2083244"/>
          </a:xfrm>
          <a:prstGeom prst="rect">
            <a:avLst/>
          </a:prstGeom>
        </p:spPr>
      </p:pic>
      <p:sp>
        <p:nvSpPr>
          <p:cNvPr id="6" name="箭头: 下 5">
            <a:extLst>
              <a:ext uri="{FF2B5EF4-FFF2-40B4-BE49-F238E27FC236}">
                <a16:creationId xmlns:a16="http://schemas.microsoft.com/office/drawing/2014/main" id="{50E066B2-E046-0160-233F-F98A8B76070C}"/>
              </a:ext>
            </a:extLst>
          </p:cNvPr>
          <p:cNvSpPr/>
          <p:nvPr/>
        </p:nvSpPr>
        <p:spPr>
          <a:xfrm>
            <a:off x="5928040" y="4077329"/>
            <a:ext cx="460827" cy="137090"/>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43FBE454-2878-6784-5871-D40AE159A7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0083" y="119306"/>
            <a:ext cx="645261" cy="645261"/>
          </a:xfrm>
          <a:prstGeom prst="ellipse">
            <a:avLst/>
          </a:prstGeom>
        </p:spPr>
      </p:pic>
      <p:sp>
        <p:nvSpPr>
          <p:cNvPr id="10" name="文本框 9">
            <a:extLst>
              <a:ext uri="{FF2B5EF4-FFF2-40B4-BE49-F238E27FC236}">
                <a16:creationId xmlns:a16="http://schemas.microsoft.com/office/drawing/2014/main" id="{00E1DCE3-BE1C-AEDE-54D1-E02BF69DD12D}"/>
              </a:ext>
            </a:extLst>
          </p:cNvPr>
          <p:cNvSpPr txBox="1"/>
          <p:nvPr/>
        </p:nvSpPr>
        <p:spPr>
          <a:xfrm>
            <a:off x="1988848" y="99267"/>
            <a:ext cx="4037846" cy="646331"/>
          </a:xfrm>
          <a:prstGeom prst="rect">
            <a:avLst/>
          </a:prstGeom>
          <a:noFill/>
        </p:spPr>
        <p:txBody>
          <a:bodyPr wrap="square" rtlCol="0">
            <a:spAutoFit/>
          </a:bodyPr>
          <a:lstStyle/>
          <a:p>
            <a:r>
              <a:rPr lang="zh-CN" altLang="en-US" dirty="0">
                <a:solidFill>
                  <a:srgbClr val="000000"/>
                </a:solidFill>
                <a:latin typeface="华文行楷" panose="02010800040101010101" pitchFamily="2" charset="-122"/>
                <a:ea typeface="华文行楷" panose="02010800040101010101" pitchFamily="2" charset="-122"/>
              </a:rPr>
              <a:t>       </a:t>
            </a:r>
            <a:r>
              <a:rPr lang="zh-CN" altLang="en-US"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重庆国家应用数学中心</a:t>
            </a:r>
            <a:endParaRPr lang="en-US" altLang="zh-CN"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a:p>
            <a:pPr algn="dist"/>
            <a:r>
              <a:rPr lang="en-US" altLang="zh-CN"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National Center for Applied Mathematics in Chongqing</a:t>
            </a:r>
            <a:endParaRPr lang="zh-CN" altLang="en-US"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p:txBody>
      </p:sp>
      <p:pic>
        <p:nvPicPr>
          <p:cNvPr id="11" name="图片 10">
            <a:extLst>
              <a:ext uri="{FF2B5EF4-FFF2-40B4-BE49-F238E27FC236}">
                <a16:creationId xmlns:a16="http://schemas.microsoft.com/office/drawing/2014/main" id="{AD6F0D2A-4AF9-2F11-F7E8-FF1F9EF2631F}"/>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12452" y="172318"/>
            <a:ext cx="869288" cy="500231"/>
          </a:xfrm>
          <a:prstGeom prst="rect">
            <a:avLst/>
          </a:prstGeom>
        </p:spPr>
      </p:pic>
      <p:sp>
        <p:nvSpPr>
          <p:cNvPr id="5" name="灯片编号占位符 4">
            <a:extLst>
              <a:ext uri="{FF2B5EF4-FFF2-40B4-BE49-F238E27FC236}">
                <a16:creationId xmlns:a16="http://schemas.microsoft.com/office/drawing/2014/main" id="{4EEB38A9-C255-4ADB-E982-4614455F42A6}"/>
              </a:ext>
            </a:extLst>
          </p:cNvPr>
          <p:cNvSpPr>
            <a:spLocks noGrp="1"/>
          </p:cNvSpPr>
          <p:nvPr>
            <p:ph type="sldNum" sz="quarter" idx="12"/>
          </p:nvPr>
        </p:nvSpPr>
        <p:spPr/>
        <p:txBody>
          <a:bodyPr/>
          <a:lstStyle/>
          <a:p>
            <a:fld id="{9A0DB2DC-4C9A-4742-B13C-FB6460FD3503}" type="slidenum">
              <a:rPr lang="zh-CN" altLang="en-US" noProof="1" smtClean="0"/>
              <a:pPr/>
              <a:t>43</a:t>
            </a:fld>
            <a:r>
              <a:rPr lang="en-US" altLang="zh-CN" noProof="1"/>
              <a:t>/52</a:t>
            </a:r>
            <a:endParaRPr lang="zh-CN" altLang="en-US" noProof="1"/>
          </a:p>
        </p:txBody>
      </p:sp>
    </p:spTree>
    <p:custDataLst>
      <p:tags r:id="rId1"/>
    </p:custDataLst>
    <p:extLst>
      <p:ext uri="{BB962C8B-B14F-4D97-AF65-F5344CB8AC3E}">
        <p14:creationId xmlns:p14="http://schemas.microsoft.com/office/powerpoint/2010/main" val="36837116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60083" y="850574"/>
            <a:ext cx="11126709" cy="45719"/>
          </a:xfrm>
          <a:prstGeom prst="rect">
            <a:avLst/>
          </a:prstGeom>
          <a:solidFill>
            <a:schemeClr val="tx1">
              <a:lumMod val="50000"/>
              <a:lumOff val="50000"/>
            </a:schemeClr>
          </a:solidFill>
          <a:ln>
            <a:solidFill>
              <a:schemeClr val="tx1">
                <a:lumMod val="50000"/>
                <a:lumOff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sp>
        <p:nvSpPr>
          <p:cNvPr id="9" name="矩形 8"/>
          <p:cNvSpPr/>
          <p:nvPr/>
        </p:nvSpPr>
        <p:spPr>
          <a:xfrm>
            <a:off x="0" y="6753885"/>
            <a:ext cx="12192000" cy="104115"/>
          </a:xfrm>
          <a:prstGeom prst="rect">
            <a:avLst/>
          </a:prstGeom>
          <a:solidFill>
            <a:schemeClr val="accent2">
              <a:lumMod val="50000"/>
            </a:schemeClr>
          </a:solidFill>
          <a:ln>
            <a:solidFill>
              <a:schemeClr val="accent2">
                <a:lumMod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2" name="文本框 1">
                <a:extLst>
                  <a:ext uri="{FF2B5EF4-FFF2-40B4-BE49-F238E27FC236}">
                    <a16:creationId xmlns:a16="http://schemas.microsoft.com/office/drawing/2014/main" id="{7C804BC6-4300-9A7C-BCDB-31F4A774E16E}"/>
                  </a:ext>
                </a:extLst>
              </p:cNvPr>
              <p:cNvSpPr txBox="1"/>
              <p:nvPr/>
            </p:nvSpPr>
            <p:spPr>
              <a:xfrm>
                <a:off x="313871" y="1046933"/>
                <a:ext cx="11184858" cy="1461554"/>
              </a:xfrm>
              <a:prstGeom prst="rect">
                <a:avLst/>
              </a:prstGeom>
              <a:noFill/>
            </p:spPr>
            <p:txBody>
              <a:bodyPr wrap="square" rtlCol="0">
                <a:spAutoFit/>
              </a:bodyPr>
              <a:lstStyle/>
              <a:p>
                <a:pPr>
                  <a:lnSpc>
                    <a:spcPct val="150000"/>
                  </a:lnSpc>
                </a:pPr>
                <a:r>
                  <a:rPr lang="en-US" altLang="zh-CN" sz="2000" dirty="0"/>
                  <a:t>APIS</a:t>
                </a:r>
                <a:r>
                  <a:rPr lang="zh-CN" altLang="en-US" sz="2000" dirty="0"/>
                  <a:t>特点：</a:t>
                </a:r>
                <a:r>
                  <a:rPr lang="en-US" altLang="zh-CN" sz="2000" dirty="0"/>
                  <a:t>APIS</a:t>
                </a:r>
                <a:r>
                  <a:rPr lang="zh-CN" altLang="en-US" sz="2000" dirty="0"/>
                  <a:t>嵌入了所有可行的私有插入函数。</a:t>
                </a:r>
                <a:endParaRPr lang="en-US" altLang="zh-CN" sz="2000" dirty="0"/>
              </a:p>
              <a:p>
                <a:pPr>
                  <a:lnSpc>
                    <a:spcPct val="150000"/>
                  </a:lnSpc>
                </a:pPr>
                <a:r>
                  <a:rPr lang="zh-CN" altLang="en-US" sz="2000" dirty="0"/>
                  <a:t>观察到一些字符串必须被修改</a:t>
                </a:r>
                <a:r>
                  <a:rPr lang="en-US" altLang="zh-CN" sz="2000" dirty="0"/>
                  <a:t>, </a:t>
                </a:r>
                <a:r>
                  <a:rPr lang="zh-CN" altLang="en-US" sz="2000" dirty="0"/>
                  <a:t>而另一些则不需要。例如</a:t>
                </a:r>
                <a:r>
                  <a:rPr lang="en-US" altLang="zh-CN" sz="2000" dirty="0"/>
                  <a:t>,</a:t>
                </a:r>
                <a14:m>
                  <m:oMath xmlns:m="http://schemas.openxmlformats.org/officeDocument/2006/math">
                    <m:sSub>
                      <m:sSubPr>
                        <m:ctrlPr>
                          <a:rPr lang="en-US" altLang="zh-CN" sz="2000" i="1" dirty="0" smtClean="0">
                            <a:latin typeface="Cambria Math" panose="02040503050406030204" pitchFamily="18" charset="0"/>
                          </a:rPr>
                        </m:ctrlPr>
                      </m:sSubPr>
                      <m:e>
                        <m:r>
                          <a:rPr lang="en-US" altLang="zh-CN" sz="2000" i="1" dirty="0" smtClean="0">
                            <a:latin typeface="Cambria Math" panose="02040503050406030204" pitchFamily="18" charset="0"/>
                          </a:rPr>
                          <m:t>𝐿</m:t>
                        </m:r>
                      </m:e>
                      <m:sub>
                        <m:r>
                          <m:rPr>
                            <m:sty m:val="p"/>
                          </m:rPr>
                          <a:rPr lang="en-US" altLang="zh-CN" sz="2000" i="1" dirty="0">
                            <a:latin typeface="Cambria Math" panose="02040503050406030204" pitchFamily="18" charset="0"/>
                          </a:rPr>
                          <m:t>u</m:t>
                        </m:r>
                        <m:r>
                          <a:rPr lang="en-US" altLang="zh-CN" sz="2000" b="0" i="1" dirty="0" smtClean="0">
                            <a:latin typeface="Cambria Math" panose="02040503050406030204" pitchFamily="18" charset="0"/>
                          </a:rPr>
                          <m:t>𝑛𝑠𝑎𝑓𝑒</m:t>
                        </m:r>
                      </m:sub>
                    </m:sSub>
                  </m:oMath>
                </a14:m>
                <a:r>
                  <a:rPr lang="zh-CN" altLang="en-US" sz="2000" dirty="0"/>
                  <a:t>中的不安全字符串必须要修改。</a:t>
                </a:r>
              </a:p>
              <a:p>
                <a:pPr>
                  <a:lnSpc>
                    <a:spcPct val="150000"/>
                  </a:lnSpc>
                </a:pPr>
                <a:r>
                  <a:rPr lang="zh-CN" altLang="en-US" sz="2000" dirty="0"/>
                  <a:t>基于这一观察</a:t>
                </a:r>
                <a:r>
                  <a:rPr lang="en-US" altLang="zh-CN" sz="2000" dirty="0"/>
                  <a:t>, </a:t>
                </a:r>
                <a:r>
                  <a:rPr lang="zh-CN" altLang="en-US" sz="2000" dirty="0"/>
                  <a:t>系统的输出可观语言可以划分如下。</a:t>
                </a:r>
              </a:p>
            </p:txBody>
          </p:sp>
        </mc:Choice>
        <mc:Fallback xmlns="">
          <p:sp>
            <p:nvSpPr>
              <p:cNvPr id="2" name="文本框 1">
                <a:extLst>
                  <a:ext uri="{FF2B5EF4-FFF2-40B4-BE49-F238E27FC236}">
                    <a16:creationId xmlns:a16="http://schemas.microsoft.com/office/drawing/2014/main" id="{7C804BC6-4300-9A7C-BCDB-31F4A774E16E}"/>
                  </a:ext>
                </a:extLst>
              </p:cNvPr>
              <p:cNvSpPr txBox="1">
                <a:spLocks noRot="1" noChangeAspect="1" noMove="1" noResize="1" noEditPoints="1" noAdjustHandles="1" noChangeArrowheads="1" noChangeShapeType="1" noTextEdit="1"/>
              </p:cNvSpPr>
              <p:nvPr/>
            </p:nvSpPr>
            <p:spPr>
              <a:xfrm>
                <a:off x="313871" y="1046933"/>
                <a:ext cx="11184858" cy="1461554"/>
              </a:xfrm>
              <a:prstGeom prst="rect">
                <a:avLst/>
              </a:prstGeom>
              <a:blipFill>
                <a:blip r:embed="rId4"/>
                <a:stretch>
                  <a:fillRect l="-545" b="-7113"/>
                </a:stretch>
              </a:blipFill>
            </p:spPr>
            <p:txBody>
              <a:bodyPr/>
              <a:lstStyle/>
              <a:p>
                <a:r>
                  <a:rPr lang="zh-CN" altLang="en-US">
                    <a:noFill/>
                  </a:rPr>
                  <a:t> </a:t>
                </a:r>
              </a:p>
            </p:txBody>
          </p:sp>
        </mc:Fallback>
      </mc:AlternateContent>
      <p:pic>
        <p:nvPicPr>
          <p:cNvPr id="10" name="图片 9">
            <a:extLst>
              <a:ext uri="{FF2B5EF4-FFF2-40B4-BE49-F238E27FC236}">
                <a16:creationId xmlns:a16="http://schemas.microsoft.com/office/drawing/2014/main" id="{6120C43F-5D24-CDD9-9596-05C63EB7191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56734" y="2559856"/>
            <a:ext cx="10044736" cy="1735919"/>
          </a:xfrm>
          <a:prstGeom prst="rect">
            <a:avLst/>
          </a:prstGeom>
        </p:spPr>
      </p:pic>
      <p:pic>
        <p:nvPicPr>
          <p:cNvPr id="12" name="图片 11">
            <a:extLst>
              <a:ext uri="{FF2B5EF4-FFF2-40B4-BE49-F238E27FC236}">
                <a16:creationId xmlns:a16="http://schemas.microsoft.com/office/drawing/2014/main" id="{65F06F41-9926-2179-21F4-C163B8F521A4}"/>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442028" y="4372603"/>
            <a:ext cx="10112232" cy="1274723"/>
          </a:xfrm>
          <a:prstGeom prst="rect">
            <a:avLst/>
          </a:prstGeom>
        </p:spPr>
      </p:pic>
      <p:pic>
        <p:nvPicPr>
          <p:cNvPr id="3" name="图片 2">
            <a:extLst>
              <a:ext uri="{FF2B5EF4-FFF2-40B4-BE49-F238E27FC236}">
                <a16:creationId xmlns:a16="http://schemas.microsoft.com/office/drawing/2014/main" id="{6D29B743-6A9E-B761-265E-142F9B4364D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0083" y="119306"/>
            <a:ext cx="645261" cy="645261"/>
          </a:xfrm>
          <a:prstGeom prst="ellipse">
            <a:avLst/>
          </a:prstGeom>
        </p:spPr>
      </p:pic>
      <p:sp>
        <p:nvSpPr>
          <p:cNvPr id="6" name="文本框 5">
            <a:extLst>
              <a:ext uri="{FF2B5EF4-FFF2-40B4-BE49-F238E27FC236}">
                <a16:creationId xmlns:a16="http://schemas.microsoft.com/office/drawing/2014/main" id="{F4909C43-1895-C2C3-FEEF-093FC7960EED}"/>
              </a:ext>
            </a:extLst>
          </p:cNvPr>
          <p:cNvSpPr txBox="1"/>
          <p:nvPr/>
        </p:nvSpPr>
        <p:spPr>
          <a:xfrm>
            <a:off x="1988848" y="99267"/>
            <a:ext cx="4037846" cy="646331"/>
          </a:xfrm>
          <a:prstGeom prst="rect">
            <a:avLst/>
          </a:prstGeom>
          <a:noFill/>
        </p:spPr>
        <p:txBody>
          <a:bodyPr wrap="square" rtlCol="0">
            <a:spAutoFit/>
          </a:bodyPr>
          <a:lstStyle/>
          <a:p>
            <a:r>
              <a:rPr lang="zh-CN" altLang="en-US" dirty="0">
                <a:solidFill>
                  <a:srgbClr val="000000"/>
                </a:solidFill>
                <a:latin typeface="华文行楷" panose="02010800040101010101" pitchFamily="2" charset="-122"/>
                <a:ea typeface="华文行楷" panose="02010800040101010101" pitchFamily="2" charset="-122"/>
              </a:rPr>
              <a:t>       </a:t>
            </a:r>
            <a:r>
              <a:rPr lang="zh-CN" altLang="en-US"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重庆国家应用数学中心</a:t>
            </a:r>
            <a:endParaRPr lang="en-US" altLang="zh-CN"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a:p>
            <a:pPr algn="dist"/>
            <a:r>
              <a:rPr lang="en-US" altLang="zh-CN"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National Center for Applied Mathematics in Chongqing</a:t>
            </a:r>
            <a:endParaRPr lang="zh-CN" altLang="en-US"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p:txBody>
      </p:sp>
      <p:pic>
        <p:nvPicPr>
          <p:cNvPr id="7" name="图片 6">
            <a:extLst>
              <a:ext uri="{FF2B5EF4-FFF2-40B4-BE49-F238E27FC236}">
                <a16:creationId xmlns:a16="http://schemas.microsoft.com/office/drawing/2014/main" id="{D1B2D09F-5AB8-6D2E-655C-E05D7F3838CA}"/>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012452" y="172318"/>
            <a:ext cx="869288" cy="500231"/>
          </a:xfrm>
          <a:prstGeom prst="rect">
            <a:avLst/>
          </a:prstGeom>
        </p:spPr>
      </p:pic>
      <p:sp>
        <p:nvSpPr>
          <p:cNvPr id="5" name="灯片编号占位符 4">
            <a:extLst>
              <a:ext uri="{FF2B5EF4-FFF2-40B4-BE49-F238E27FC236}">
                <a16:creationId xmlns:a16="http://schemas.microsoft.com/office/drawing/2014/main" id="{65DDFB46-E174-8BC1-F818-73F13E68C8EF}"/>
              </a:ext>
            </a:extLst>
          </p:cNvPr>
          <p:cNvSpPr>
            <a:spLocks noGrp="1"/>
          </p:cNvSpPr>
          <p:nvPr>
            <p:ph type="sldNum" sz="quarter" idx="12"/>
          </p:nvPr>
        </p:nvSpPr>
        <p:spPr/>
        <p:txBody>
          <a:bodyPr/>
          <a:lstStyle/>
          <a:p>
            <a:fld id="{9A0DB2DC-4C9A-4742-B13C-FB6460FD3503}" type="slidenum">
              <a:rPr lang="zh-CN" altLang="en-US" noProof="1" smtClean="0"/>
              <a:pPr/>
              <a:t>44</a:t>
            </a:fld>
            <a:r>
              <a:rPr lang="en-US" altLang="zh-CN" noProof="1"/>
              <a:t>/52</a:t>
            </a:r>
            <a:endParaRPr lang="zh-CN" altLang="en-US" noProof="1"/>
          </a:p>
        </p:txBody>
      </p:sp>
    </p:spTree>
    <p:custDataLst>
      <p:tags r:id="rId1"/>
    </p:custDataLst>
    <p:extLst>
      <p:ext uri="{BB962C8B-B14F-4D97-AF65-F5344CB8AC3E}">
        <p14:creationId xmlns:p14="http://schemas.microsoft.com/office/powerpoint/2010/main" val="21948012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60083" y="850574"/>
            <a:ext cx="11126709" cy="45719"/>
          </a:xfrm>
          <a:prstGeom prst="rect">
            <a:avLst/>
          </a:prstGeom>
          <a:solidFill>
            <a:schemeClr val="tx1">
              <a:lumMod val="50000"/>
              <a:lumOff val="50000"/>
            </a:schemeClr>
          </a:solidFill>
          <a:ln>
            <a:solidFill>
              <a:schemeClr val="tx1">
                <a:lumMod val="50000"/>
                <a:lumOff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sp>
        <p:nvSpPr>
          <p:cNvPr id="9" name="矩形 8"/>
          <p:cNvSpPr/>
          <p:nvPr/>
        </p:nvSpPr>
        <p:spPr>
          <a:xfrm>
            <a:off x="0" y="6753885"/>
            <a:ext cx="12192000" cy="104115"/>
          </a:xfrm>
          <a:prstGeom prst="rect">
            <a:avLst/>
          </a:prstGeom>
          <a:solidFill>
            <a:schemeClr val="accent2">
              <a:lumMod val="50000"/>
            </a:schemeClr>
          </a:solidFill>
          <a:ln>
            <a:solidFill>
              <a:schemeClr val="accent2">
                <a:lumMod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pic>
        <p:nvPicPr>
          <p:cNvPr id="2" name="图片 1">
            <a:extLst>
              <a:ext uri="{FF2B5EF4-FFF2-40B4-BE49-F238E27FC236}">
                <a16:creationId xmlns:a16="http://schemas.microsoft.com/office/drawing/2014/main" id="{6B289442-009A-0028-47AD-5F86882B64C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158790" y="1605533"/>
            <a:ext cx="9874420" cy="3742323"/>
          </a:xfrm>
          <a:prstGeom prst="rect">
            <a:avLst/>
          </a:prstGeom>
        </p:spPr>
      </p:pic>
      <p:sp>
        <p:nvSpPr>
          <p:cNvPr id="3" name="文本框 2">
            <a:extLst>
              <a:ext uri="{FF2B5EF4-FFF2-40B4-BE49-F238E27FC236}">
                <a16:creationId xmlns:a16="http://schemas.microsoft.com/office/drawing/2014/main" id="{99895E5E-9164-3F3D-9867-EADEDD56BB22}"/>
              </a:ext>
            </a:extLst>
          </p:cNvPr>
          <p:cNvSpPr txBox="1"/>
          <p:nvPr/>
        </p:nvSpPr>
        <p:spPr>
          <a:xfrm>
            <a:off x="582713" y="1050858"/>
            <a:ext cx="3759200" cy="400110"/>
          </a:xfrm>
          <a:prstGeom prst="rect">
            <a:avLst/>
          </a:prstGeom>
          <a:noFill/>
        </p:spPr>
        <p:txBody>
          <a:bodyPr wrap="square" rtlCol="0">
            <a:spAutoFit/>
          </a:bodyPr>
          <a:lstStyle/>
          <a:p>
            <a:r>
              <a:rPr lang="zh-CN" altLang="en-US" sz="2000" dirty="0"/>
              <a:t>关于</a:t>
            </a:r>
            <a:r>
              <a:rPr lang="en-US" altLang="zh-CN" sz="2000" dirty="0"/>
              <a:t>APIS</a:t>
            </a:r>
            <a:r>
              <a:rPr lang="zh-CN" altLang="en-US" sz="2000" dirty="0"/>
              <a:t>中的一些记号。</a:t>
            </a:r>
          </a:p>
        </p:txBody>
      </p:sp>
      <p:pic>
        <p:nvPicPr>
          <p:cNvPr id="6" name="图片 5">
            <a:extLst>
              <a:ext uri="{FF2B5EF4-FFF2-40B4-BE49-F238E27FC236}">
                <a16:creationId xmlns:a16="http://schemas.microsoft.com/office/drawing/2014/main" id="{6A23805B-A248-C655-9DEB-5AD537D79C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083" y="119306"/>
            <a:ext cx="645261" cy="645261"/>
          </a:xfrm>
          <a:prstGeom prst="ellipse">
            <a:avLst/>
          </a:prstGeom>
        </p:spPr>
      </p:pic>
      <p:sp>
        <p:nvSpPr>
          <p:cNvPr id="7" name="文本框 6">
            <a:extLst>
              <a:ext uri="{FF2B5EF4-FFF2-40B4-BE49-F238E27FC236}">
                <a16:creationId xmlns:a16="http://schemas.microsoft.com/office/drawing/2014/main" id="{0D79241D-D05A-8248-85CC-B4CDD811B790}"/>
              </a:ext>
            </a:extLst>
          </p:cNvPr>
          <p:cNvSpPr txBox="1"/>
          <p:nvPr/>
        </p:nvSpPr>
        <p:spPr>
          <a:xfrm>
            <a:off x="1988848" y="99267"/>
            <a:ext cx="4037846" cy="646331"/>
          </a:xfrm>
          <a:prstGeom prst="rect">
            <a:avLst/>
          </a:prstGeom>
          <a:noFill/>
        </p:spPr>
        <p:txBody>
          <a:bodyPr wrap="square" rtlCol="0">
            <a:spAutoFit/>
          </a:bodyPr>
          <a:lstStyle/>
          <a:p>
            <a:r>
              <a:rPr lang="zh-CN" altLang="en-US" dirty="0">
                <a:solidFill>
                  <a:srgbClr val="000000"/>
                </a:solidFill>
                <a:latin typeface="华文行楷" panose="02010800040101010101" pitchFamily="2" charset="-122"/>
                <a:ea typeface="华文行楷" panose="02010800040101010101" pitchFamily="2" charset="-122"/>
              </a:rPr>
              <a:t>       </a:t>
            </a:r>
            <a:r>
              <a:rPr lang="zh-CN" altLang="en-US"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重庆国家应用数学中心</a:t>
            </a:r>
            <a:endParaRPr lang="en-US" altLang="zh-CN"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a:p>
            <a:pPr algn="dist"/>
            <a:r>
              <a:rPr lang="en-US" altLang="zh-CN"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National Center for Applied Mathematics in Chongqing</a:t>
            </a:r>
            <a:endParaRPr lang="zh-CN" altLang="en-US"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p:txBody>
      </p:sp>
      <p:pic>
        <p:nvPicPr>
          <p:cNvPr id="10" name="图片 9">
            <a:extLst>
              <a:ext uri="{FF2B5EF4-FFF2-40B4-BE49-F238E27FC236}">
                <a16:creationId xmlns:a16="http://schemas.microsoft.com/office/drawing/2014/main" id="{03AF12A7-E8BA-3394-13F5-D430A48E0FF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12452" y="172318"/>
            <a:ext cx="869288" cy="500231"/>
          </a:xfrm>
          <a:prstGeom prst="rect">
            <a:avLst/>
          </a:prstGeom>
        </p:spPr>
      </p:pic>
      <p:sp>
        <p:nvSpPr>
          <p:cNvPr id="5" name="灯片编号占位符 4">
            <a:extLst>
              <a:ext uri="{FF2B5EF4-FFF2-40B4-BE49-F238E27FC236}">
                <a16:creationId xmlns:a16="http://schemas.microsoft.com/office/drawing/2014/main" id="{6F372B6F-9258-C5AB-103B-6B1ACFD7FE1F}"/>
              </a:ext>
            </a:extLst>
          </p:cNvPr>
          <p:cNvSpPr>
            <a:spLocks noGrp="1"/>
          </p:cNvSpPr>
          <p:nvPr>
            <p:ph type="sldNum" sz="quarter" idx="12"/>
          </p:nvPr>
        </p:nvSpPr>
        <p:spPr/>
        <p:txBody>
          <a:bodyPr/>
          <a:lstStyle/>
          <a:p>
            <a:fld id="{9A0DB2DC-4C9A-4742-B13C-FB6460FD3503}" type="slidenum">
              <a:rPr lang="zh-CN" altLang="en-US" noProof="1" smtClean="0"/>
              <a:pPr/>
              <a:t>45</a:t>
            </a:fld>
            <a:r>
              <a:rPr lang="en-US" altLang="zh-CN" noProof="1"/>
              <a:t>/52</a:t>
            </a:r>
            <a:endParaRPr lang="zh-CN" altLang="en-US" noProof="1"/>
          </a:p>
        </p:txBody>
      </p:sp>
    </p:spTree>
    <p:custDataLst>
      <p:tags r:id="rId1"/>
    </p:custDataLst>
    <p:extLst>
      <p:ext uri="{BB962C8B-B14F-4D97-AF65-F5344CB8AC3E}">
        <p14:creationId xmlns:p14="http://schemas.microsoft.com/office/powerpoint/2010/main" val="15944478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60083" y="850574"/>
            <a:ext cx="11126709" cy="45719"/>
          </a:xfrm>
          <a:prstGeom prst="rect">
            <a:avLst/>
          </a:prstGeom>
          <a:solidFill>
            <a:schemeClr val="tx1">
              <a:lumMod val="50000"/>
              <a:lumOff val="50000"/>
            </a:schemeClr>
          </a:solidFill>
          <a:ln>
            <a:solidFill>
              <a:schemeClr val="tx1">
                <a:lumMod val="50000"/>
                <a:lumOff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sp>
        <p:nvSpPr>
          <p:cNvPr id="9" name="矩形 8"/>
          <p:cNvSpPr/>
          <p:nvPr/>
        </p:nvSpPr>
        <p:spPr>
          <a:xfrm>
            <a:off x="0" y="6753885"/>
            <a:ext cx="12192000" cy="104115"/>
          </a:xfrm>
          <a:prstGeom prst="rect">
            <a:avLst/>
          </a:prstGeom>
          <a:solidFill>
            <a:schemeClr val="accent2">
              <a:lumMod val="50000"/>
            </a:schemeClr>
          </a:solidFill>
          <a:ln>
            <a:solidFill>
              <a:schemeClr val="accent2">
                <a:lumMod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5BC60CF5-87B6-A91C-6980-328B0418243A}"/>
                  </a:ext>
                </a:extLst>
              </p:cNvPr>
              <p:cNvSpPr txBox="1"/>
              <p:nvPr/>
            </p:nvSpPr>
            <p:spPr>
              <a:xfrm>
                <a:off x="423381" y="2229100"/>
                <a:ext cx="10925657" cy="1488164"/>
              </a:xfrm>
              <a:prstGeom prst="rect">
                <a:avLst/>
              </a:prstGeom>
              <a:noFill/>
            </p:spPr>
            <p:txBody>
              <a:bodyPr wrap="square" rtlCol="0">
                <a:spAutoFit/>
              </a:bodyPr>
              <a:lstStyle/>
              <a:p>
                <a:pPr>
                  <a:lnSpc>
                    <a:spcPct val="150000"/>
                  </a:lnSpc>
                </a:pPr>
                <a:r>
                  <a:rPr lang="zh-CN" altLang="en-US" sz="2000" dirty="0"/>
                  <a:t>命题 </a:t>
                </a:r>
                <a:r>
                  <a:rPr lang="en-US" altLang="zh-CN" sz="2000" dirty="0"/>
                  <a:t>5</a:t>
                </a:r>
                <a:r>
                  <a:rPr lang="zh-CN" altLang="en-US" sz="2000" dirty="0"/>
                  <a:t>说当系统是私有可强制执行的</a:t>
                </a:r>
                <a:r>
                  <a:rPr lang="en-US" altLang="zh-CN" sz="2000" dirty="0"/>
                  <a:t>,</a:t>
                </a:r>
                <a:r>
                  <a:rPr lang="zh-CN" altLang="en-US" sz="2000" dirty="0"/>
                  <a:t>则可以将系统的所有行为都调整</a:t>
                </a:r>
                <a:r>
                  <a:rPr lang="en-US" altLang="zh-CN" sz="2000" dirty="0"/>
                  <a:t>/</a:t>
                </a:r>
                <a:r>
                  <a:rPr lang="zh-CN" altLang="en-US" sz="2000" dirty="0"/>
                  <a:t>映射到        中去。</a:t>
                </a:r>
                <a:endParaRPr lang="en-US" altLang="zh-CN" sz="2000" dirty="0"/>
              </a:p>
              <a:p>
                <a:pPr>
                  <a:lnSpc>
                    <a:spcPct val="150000"/>
                  </a:lnSpc>
                </a:pPr>
                <a:r>
                  <a:rPr lang="zh-CN" altLang="en-US" sz="2000" dirty="0"/>
                  <a:t>这由于在插入机制只作插入不作删除</a:t>
                </a:r>
                <a:r>
                  <a:rPr lang="en-US" altLang="zh-CN" sz="2000" dirty="0"/>
                  <a:t>, </a:t>
                </a:r>
                <a:r>
                  <a:rPr lang="zh-CN" altLang="en-US" sz="2000" dirty="0"/>
                  <a:t>所以插入函数会具有一种“单调性”</a:t>
                </a:r>
                <a:r>
                  <a:rPr lang="en-US" altLang="zh-CN" sz="2000" dirty="0"/>
                  <a:t>, </a:t>
                </a:r>
                <a:r>
                  <a:rPr lang="zh-CN" altLang="en-US" sz="2000" dirty="0"/>
                  <a:t>即对于任意的字符串</a:t>
                </a:r>
                <a:r>
                  <a:rPr lang="en-US" altLang="zh-CN" sz="2000" dirty="0"/>
                  <a:t>s</a:t>
                </a:r>
                <a:r>
                  <a:rPr lang="zh-CN" altLang="en-US" sz="2000" dirty="0"/>
                  <a:t>都有</a:t>
                </a:r>
                <a14:m>
                  <m:oMath xmlns:m="http://schemas.openxmlformats.org/officeDocument/2006/math">
                    <m:d>
                      <m:dPr>
                        <m:begChr m:val="|"/>
                        <m:endChr m:val="|"/>
                        <m:ctrlPr>
                          <a:rPr lang="en-US" altLang="zh-CN" sz="2000" b="0" i="1" dirty="0" smtClean="0">
                            <a:latin typeface="Cambria Math" panose="02040503050406030204" pitchFamily="18" charset="0"/>
                          </a:rPr>
                        </m:ctrlPr>
                      </m:dPr>
                      <m:e>
                        <m:sSubSup>
                          <m:sSubSupPr>
                            <m:ctrlPr>
                              <a:rPr lang="en-US" altLang="zh-CN" sz="2000" b="0" i="1" dirty="0" smtClean="0">
                                <a:latin typeface="Cambria Math" panose="02040503050406030204" pitchFamily="18" charset="0"/>
                              </a:rPr>
                            </m:ctrlPr>
                          </m:sSubSupPr>
                          <m:e>
                            <m:r>
                              <a:rPr lang="en-US" altLang="zh-CN" sz="2000" i="1" dirty="0" smtClean="0">
                                <a:latin typeface="Cambria Math" panose="02040503050406030204" pitchFamily="18" charset="0"/>
                              </a:rPr>
                              <m:t>𝑓</m:t>
                            </m:r>
                          </m:e>
                          <m:sub>
                            <m:r>
                              <a:rPr lang="en-US" altLang="zh-CN" sz="2000" i="1" dirty="0" smtClean="0">
                                <a:latin typeface="Cambria Math" panose="02040503050406030204" pitchFamily="18" charset="0"/>
                              </a:rPr>
                              <m:t>𝐼</m:t>
                            </m:r>
                          </m:sub>
                          <m:sup>
                            <m:r>
                              <m:rPr>
                                <m:sty m:val="p"/>
                              </m:rPr>
                              <a:rPr lang="en-US" altLang="zh-CN" sz="2000" i="1" dirty="0">
                                <a:latin typeface="Cambria Math" panose="02040503050406030204" pitchFamily="18" charset="0"/>
                              </a:rPr>
                              <m:t>str</m:t>
                            </m:r>
                          </m:sup>
                        </m:sSubSup>
                        <m:d>
                          <m:dPr>
                            <m:ctrlPr>
                              <a:rPr lang="en-US" altLang="zh-CN" sz="2000" b="0" i="1" dirty="0" smtClean="0">
                                <a:latin typeface="Cambria Math" panose="02040503050406030204" pitchFamily="18" charset="0"/>
                              </a:rPr>
                            </m:ctrlPr>
                          </m:dPr>
                          <m:e>
                            <m:r>
                              <a:rPr lang="en-US" altLang="zh-CN" sz="2000" b="0" i="1" dirty="0" smtClean="0">
                                <a:latin typeface="Cambria Math" panose="02040503050406030204" pitchFamily="18" charset="0"/>
                              </a:rPr>
                              <m:t>𝑠</m:t>
                            </m:r>
                          </m:e>
                        </m:d>
                      </m:e>
                    </m:d>
                    <m:r>
                      <a:rPr lang="en-US" altLang="zh-CN" sz="2000" b="0" i="1" dirty="0" smtClean="0">
                        <a:latin typeface="Cambria Math" panose="02040503050406030204" pitchFamily="18" charset="0"/>
                      </a:rPr>
                      <m:t>≥</m:t>
                    </m:r>
                    <m:d>
                      <m:dPr>
                        <m:begChr m:val="|"/>
                        <m:endChr m:val="|"/>
                        <m:ctrlPr>
                          <a:rPr lang="en-US" altLang="zh-CN" sz="2000" b="0" i="1" dirty="0" smtClean="0">
                            <a:latin typeface="Cambria Math" panose="02040503050406030204" pitchFamily="18" charset="0"/>
                          </a:rPr>
                        </m:ctrlPr>
                      </m:dPr>
                      <m:e>
                        <m:r>
                          <a:rPr lang="en-US" altLang="zh-CN" sz="2000" b="0" i="1" dirty="0" smtClean="0">
                            <a:latin typeface="Cambria Math" panose="02040503050406030204" pitchFamily="18" charset="0"/>
                          </a:rPr>
                          <m:t>𝑠</m:t>
                        </m:r>
                      </m:e>
                    </m:d>
                    <m:r>
                      <a:rPr lang="zh-CN" altLang="en-US" sz="2000" i="1" dirty="0">
                        <a:latin typeface="Cambria Math" panose="02040503050406030204" pitchFamily="18" charset="0"/>
                      </a:rPr>
                      <m:t>。</m:t>
                    </m:r>
                  </m:oMath>
                </a14:m>
                <a:r>
                  <a:rPr lang="zh-CN" altLang="en-US" sz="2000" dirty="0"/>
                  <a:t>这就是命题</a:t>
                </a:r>
                <a:r>
                  <a:rPr lang="en-US" altLang="zh-CN" sz="2000" dirty="0"/>
                  <a:t>5</a:t>
                </a:r>
                <a:r>
                  <a:rPr lang="zh-CN" altLang="en-US" sz="2000" dirty="0"/>
                  <a:t>成立的本质。</a:t>
                </a:r>
              </a:p>
            </p:txBody>
          </p:sp>
        </mc:Choice>
        <mc:Fallback xmlns="">
          <p:sp>
            <p:nvSpPr>
              <p:cNvPr id="6" name="文本框 5">
                <a:extLst>
                  <a:ext uri="{FF2B5EF4-FFF2-40B4-BE49-F238E27FC236}">
                    <a16:creationId xmlns:a16="http://schemas.microsoft.com/office/drawing/2014/main" id="{5BC60CF5-87B6-A91C-6980-328B0418243A}"/>
                  </a:ext>
                </a:extLst>
              </p:cNvPr>
              <p:cNvSpPr txBox="1">
                <a:spLocks noRot="1" noChangeAspect="1" noMove="1" noResize="1" noEditPoints="1" noAdjustHandles="1" noChangeArrowheads="1" noChangeShapeType="1" noTextEdit="1"/>
              </p:cNvSpPr>
              <p:nvPr/>
            </p:nvSpPr>
            <p:spPr>
              <a:xfrm>
                <a:off x="423381" y="2229100"/>
                <a:ext cx="10925657" cy="1488164"/>
              </a:xfrm>
              <a:prstGeom prst="rect">
                <a:avLst/>
              </a:prstGeom>
              <a:blipFill>
                <a:blip r:embed="rId3"/>
                <a:stretch>
                  <a:fillRect l="-558" b="-5738"/>
                </a:stretch>
              </a:blipFill>
            </p:spPr>
            <p:txBody>
              <a:bodyPr/>
              <a:lstStyle/>
              <a:p>
                <a:r>
                  <a:rPr lang="zh-CN" altLang="en-US">
                    <a:noFill/>
                  </a:rPr>
                  <a:t> </a:t>
                </a:r>
              </a:p>
            </p:txBody>
          </p:sp>
        </mc:Fallback>
      </mc:AlternateContent>
      <p:pic>
        <p:nvPicPr>
          <p:cNvPr id="10" name="图片 9">
            <a:extLst>
              <a:ext uri="{FF2B5EF4-FFF2-40B4-BE49-F238E27FC236}">
                <a16:creationId xmlns:a16="http://schemas.microsoft.com/office/drawing/2014/main" id="{1FF2783F-1E34-A8FD-BF49-BAFDA9AB19A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993248" y="2313037"/>
            <a:ext cx="485843" cy="362001"/>
          </a:xfrm>
          <a:prstGeom prst="rect">
            <a:avLst/>
          </a:prstGeom>
        </p:spPr>
      </p:pic>
      <p:sp>
        <p:nvSpPr>
          <p:cNvPr id="13" name="文本框 12">
            <a:extLst>
              <a:ext uri="{FF2B5EF4-FFF2-40B4-BE49-F238E27FC236}">
                <a16:creationId xmlns:a16="http://schemas.microsoft.com/office/drawing/2014/main" id="{0D3AEF7C-2572-DACF-082B-CEAFE4EB369C}"/>
              </a:ext>
            </a:extLst>
          </p:cNvPr>
          <p:cNvSpPr txBox="1"/>
          <p:nvPr/>
        </p:nvSpPr>
        <p:spPr>
          <a:xfrm>
            <a:off x="423381" y="3932914"/>
            <a:ext cx="4165600" cy="1424621"/>
          </a:xfrm>
          <a:prstGeom prst="rect">
            <a:avLst/>
          </a:prstGeom>
          <a:noFill/>
        </p:spPr>
        <p:txBody>
          <a:bodyPr wrap="square" rtlCol="0">
            <a:spAutoFit/>
          </a:bodyPr>
          <a:lstStyle/>
          <a:p>
            <a:pPr>
              <a:lnSpc>
                <a:spcPct val="150000"/>
              </a:lnSpc>
            </a:pPr>
            <a:r>
              <a:rPr lang="zh-CN" altLang="en-US" sz="2000" dirty="0"/>
              <a:t>那解决问题的思路就变成</a:t>
            </a:r>
            <a:r>
              <a:rPr lang="en-US" altLang="zh-CN" sz="2000" dirty="0"/>
              <a:t>:</a:t>
            </a:r>
          </a:p>
          <a:p>
            <a:pPr marL="457200" indent="-457200">
              <a:lnSpc>
                <a:spcPct val="150000"/>
              </a:lnSpc>
              <a:buFont typeface="+mj-lt"/>
              <a:buAutoNum type="arabicPeriod"/>
            </a:pPr>
            <a:r>
              <a:rPr lang="zh-CN" altLang="en-US" sz="2000" dirty="0">
                <a:solidFill>
                  <a:srgbClr val="FF0000"/>
                </a:solidFill>
              </a:rPr>
              <a:t>找到“映射不变”语言集</a:t>
            </a:r>
            <a:endParaRPr lang="en-US" altLang="zh-CN" sz="2000" dirty="0">
              <a:solidFill>
                <a:srgbClr val="FF0000"/>
              </a:solidFill>
            </a:endParaRPr>
          </a:p>
          <a:p>
            <a:pPr marL="457200" indent="-457200">
              <a:lnSpc>
                <a:spcPct val="150000"/>
              </a:lnSpc>
              <a:buFont typeface="+mj-lt"/>
              <a:buAutoNum type="arabicPeriod"/>
            </a:pPr>
            <a:r>
              <a:rPr lang="en-US" altLang="zh-CN" sz="2000" dirty="0">
                <a:solidFill>
                  <a:srgbClr val="FF0000"/>
                </a:solidFill>
              </a:rPr>
              <a:t>APIS</a:t>
            </a:r>
            <a:r>
              <a:rPr lang="zh-CN" altLang="en-US" sz="2000" dirty="0">
                <a:solidFill>
                  <a:srgbClr val="FF0000"/>
                </a:solidFill>
              </a:rPr>
              <a:t>中如何选择插入选项</a:t>
            </a:r>
          </a:p>
        </p:txBody>
      </p:sp>
      <p:pic>
        <p:nvPicPr>
          <p:cNvPr id="15" name="图片 14">
            <a:extLst>
              <a:ext uri="{FF2B5EF4-FFF2-40B4-BE49-F238E27FC236}">
                <a16:creationId xmlns:a16="http://schemas.microsoft.com/office/drawing/2014/main" id="{6E09E249-4C47-AC01-130B-B7096B84491B}"/>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89755" y="1115224"/>
            <a:ext cx="10859283" cy="894945"/>
          </a:xfrm>
          <a:prstGeom prst="rect">
            <a:avLst/>
          </a:prstGeom>
        </p:spPr>
      </p:pic>
      <p:pic>
        <p:nvPicPr>
          <p:cNvPr id="2" name="图片 1">
            <a:extLst>
              <a:ext uri="{FF2B5EF4-FFF2-40B4-BE49-F238E27FC236}">
                <a16:creationId xmlns:a16="http://schemas.microsoft.com/office/drawing/2014/main" id="{3201C095-B47E-B79B-62B8-51BE93970A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0083" y="119306"/>
            <a:ext cx="645261" cy="645261"/>
          </a:xfrm>
          <a:prstGeom prst="ellipse">
            <a:avLst/>
          </a:prstGeom>
        </p:spPr>
      </p:pic>
      <p:sp>
        <p:nvSpPr>
          <p:cNvPr id="3" name="文本框 2">
            <a:extLst>
              <a:ext uri="{FF2B5EF4-FFF2-40B4-BE49-F238E27FC236}">
                <a16:creationId xmlns:a16="http://schemas.microsoft.com/office/drawing/2014/main" id="{7E0BFD5C-1D64-BBB4-0AD5-367B6950D98B}"/>
              </a:ext>
            </a:extLst>
          </p:cNvPr>
          <p:cNvSpPr txBox="1"/>
          <p:nvPr/>
        </p:nvSpPr>
        <p:spPr>
          <a:xfrm>
            <a:off x="1988848" y="99267"/>
            <a:ext cx="4037846" cy="646331"/>
          </a:xfrm>
          <a:prstGeom prst="rect">
            <a:avLst/>
          </a:prstGeom>
          <a:noFill/>
        </p:spPr>
        <p:txBody>
          <a:bodyPr wrap="square" rtlCol="0">
            <a:spAutoFit/>
          </a:bodyPr>
          <a:lstStyle/>
          <a:p>
            <a:r>
              <a:rPr lang="zh-CN" altLang="en-US" dirty="0">
                <a:solidFill>
                  <a:srgbClr val="000000"/>
                </a:solidFill>
                <a:latin typeface="华文行楷" panose="02010800040101010101" pitchFamily="2" charset="-122"/>
                <a:ea typeface="华文行楷" panose="02010800040101010101" pitchFamily="2" charset="-122"/>
              </a:rPr>
              <a:t>       </a:t>
            </a:r>
            <a:r>
              <a:rPr lang="zh-CN" altLang="en-US"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重庆国家应用数学中心</a:t>
            </a:r>
            <a:endParaRPr lang="en-US" altLang="zh-CN"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a:p>
            <a:pPr algn="dist"/>
            <a:r>
              <a:rPr lang="en-US" altLang="zh-CN"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National Center for Applied Mathematics in Chongqing</a:t>
            </a:r>
            <a:endParaRPr lang="zh-CN" altLang="en-US"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p:txBody>
      </p:sp>
      <p:pic>
        <p:nvPicPr>
          <p:cNvPr id="7" name="图片 6">
            <a:extLst>
              <a:ext uri="{FF2B5EF4-FFF2-40B4-BE49-F238E27FC236}">
                <a16:creationId xmlns:a16="http://schemas.microsoft.com/office/drawing/2014/main" id="{A05504FB-633A-7C0B-67DD-DEE7B735DC2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012452" y="172318"/>
            <a:ext cx="869288" cy="500231"/>
          </a:xfrm>
          <a:prstGeom prst="rect">
            <a:avLst/>
          </a:prstGeom>
        </p:spPr>
      </p:pic>
      <p:sp>
        <p:nvSpPr>
          <p:cNvPr id="5" name="灯片编号占位符 4">
            <a:extLst>
              <a:ext uri="{FF2B5EF4-FFF2-40B4-BE49-F238E27FC236}">
                <a16:creationId xmlns:a16="http://schemas.microsoft.com/office/drawing/2014/main" id="{DB2F124C-4F21-AA7F-03ED-476BC8114824}"/>
              </a:ext>
            </a:extLst>
          </p:cNvPr>
          <p:cNvSpPr>
            <a:spLocks noGrp="1"/>
          </p:cNvSpPr>
          <p:nvPr>
            <p:ph type="sldNum" sz="quarter" idx="12"/>
          </p:nvPr>
        </p:nvSpPr>
        <p:spPr/>
        <p:txBody>
          <a:bodyPr/>
          <a:lstStyle/>
          <a:p>
            <a:fld id="{9A0DB2DC-4C9A-4742-B13C-FB6460FD3503}" type="slidenum">
              <a:rPr lang="zh-CN" altLang="en-US" noProof="1" smtClean="0"/>
              <a:pPr/>
              <a:t>46</a:t>
            </a:fld>
            <a:r>
              <a:rPr lang="en-US" altLang="zh-CN" noProof="1"/>
              <a:t>/52</a:t>
            </a:r>
            <a:endParaRPr lang="zh-CN" altLang="en-US" noProof="1"/>
          </a:p>
        </p:txBody>
      </p:sp>
    </p:spTree>
    <p:custDataLst>
      <p:tags r:id="rId1"/>
    </p:custDataLst>
    <p:extLst>
      <p:ext uri="{BB962C8B-B14F-4D97-AF65-F5344CB8AC3E}">
        <p14:creationId xmlns:p14="http://schemas.microsoft.com/office/powerpoint/2010/main" val="36872475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60083" y="850574"/>
            <a:ext cx="11126709" cy="45719"/>
          </a:xfrm>
          <a:prstGeom prst="rect">
            <a:avLst/>
          </a:prstGeom>
          <a:solidFill>
            <a:schemeClr val="tx1">
              <a:lumMod val="50000"/>
              <a:lumOff val="50000"/>
            </a:schemeClr>
          </a:solidFill>
          <a:ln>
            <a:solidFill>
              <a:schemeClr val="tx1">
                <a:lumMod val="50000"/>
                <a:lumOff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sp>
        <p:nvSpPr>
          <p:cNvPr id="9" name="矩形 8"/>
          <p:cNvSpPr/>
          <p:nvPr/>
        </p:nvSpPr>
        <p:spPr>
          <a:xfrm>
            <a:off x="0" y="6753885"/>
            <a:ext cx="12192000" cy="104115"/>
          </a:xfrm>
          <a:prstGeom prst="rect">
            <a:avLst/>
          </a:prstGeom>
          <a:solidFill>
            <a:schemeClr val="accent2">
              <a:lumMod val="50000"/>
            </a:schemeClr>
          </a:solidFill>
          <a:ln>
            <a:solidFill>
              <a:schemeClr val="accent2">
                <a:lumMod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pic>
        <p:nvPicPr>
          <p:cNvPr id="10" name="图片 9">
            <a:extLst>
              <a:ext uri="{FF2B5EF4-FFF2-40B4-BE49-F238E27FC236}">
                <a16:creationId xmlns:a16="http://schemas.microsoft.com/office/drawing/2014/main" id="{58DC7977-BE26-8B73-BA14-1BBF51A943F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482151" y="1219581"/>
            <a:ext cx="6352336" cy="3221782"/>
          </a:xfrm>
          <a:prstGeom prst="rect">
            <a:avLst/>
          </a:prstGeom>
        </p:spPr>
      </p:pic>
      <p:sp>
        <p:nvSpPr>
          <p:cNvPr id="11" name="矩形 10">
            <a:extLst>
              <a:ext uri="{FF2B5EF4-FFF2-40B4-BE49-F238E27FC236}">
                <a16:creationId xmlns:a16="http://schemas.microsoft.com/office/drawing/2014/main" id="{59CBAEBA-3492-67EB-A6A9-D2EAA495B0DA}"/>
              </a:ext>
            </a:extLst>
          </p:cNvPr>
          <p:cNvSpPr/>
          <p:nvPr/>
        </p:nvSpPr>
        <p:spPr>
          <a:xfrm>
            <a:off x="685742" y="3143390"/>
            <a:ext cx="2869611" cy="1432484"/>
          </a:xfrm>
          <a:prstGeom prst="rect">
            <a:avLst/>
          </a:prstGeom>
          <a:solidFill>
            <a:schemeClr val="accent2">
              <a:lumMod val="75000"/>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标题 1">
            <a:extLst>
              <a:ext uri="{FF2B5EF4-FFF2-40B4-BE49-F238E27FC236}">
                <a16:creationId xmlns:a16="http://schemas.microsoft.com/office/drawing/2014/main" id="{ECFF7637-20D7-7812-AFC0-7A2B43F53FF7}"/>
              </a:ext>
            </a:extLst>
          </p:cNvPr>
          <p:cNvSpPr>
            <a:spLocks noGrp="1"/>
          </p:cNvSpPr>
          <p:nvPr>
            <p:ph type="title"/>
          </p:nvPr>
        </p:nvSpPr>
        <p:spPr>
          <a:xfrm>
            <a:off x="6167718" y="185125"/>
            <a:ext cx="3830917" cy="594938"/>
          </a:xfrm>
        </p:spPr>
        <p:txBody>
          <a:bodyPr/>
          <a:lstStyle/>
          <a:p>
            <a:r>
              <a:rPr lang="zh-CN" altLang="en-US" sz="2400" b="1" dirty="0">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rPr>
              <a:t>综合</a:t>
            </a:r>
            <a:r>
              <a:rPr lang="en-US" altLang="zh-CN" sz="2400" b="1" dirty="0">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rPr>
              <a:t>PP-enforcing </a:t>
            </a:r>
            <a:r>
              <a:rPr lang="zh-CN" altLang="en-US" sz="2400" b="1" dirty="0">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rPr>
              <a:t>插入函数 </a:t>
            </a:r>
            <a:endParaRPr lang="zh-CN" altLang="en-US" sz="2400" dirty="0"/>
          </a:p>
        </p:txBody>
      </p:sp>
      <p:pic>
        <p:nvPicPr>
          <p:cNvPr id="13" name="图片 12">
            <a:extLst>
              <a:ext uri="{FF2B5EF4-FFF2-40B4-BE49-F238E27FC236}">
                <a16:creationId xmlns:a16="http://schemas.microsoft.com/office/drawing/2014/main" id="{4531BF25-5D2D-A427-C1FE-AF775A11DA6D}"/>
              </a:ext>
            </a:extLst>
          </p:cNvPr>
          <p:cNvPicPr>
            <a:picLocks noChangeAspect="1"/>
          </p:cNvPicPr>
          <p:nvPr/>
        </p:nvPicPr>
        <p:blipFill>
          <a:blip r:embed="rId5"/>
          <a:stretch>
            <a:fillRect/>
          </a:stretch>
        </p:blipFill>
        <p:spPr>
          <a:xfrm>
            <a:off x="4472959" y="4594911"/>
            <a:ext cx="3251028" cy="1325563"/>
          </a:xfrm>
          <a:prstGeom prst="rect">
            <a:avLst/>
          </a:prstGeom>
          <a:ln>
            <a:solidFill>
              <a:schemeClr val="accent1">
                <a:shade val="50000"/>
              </a:schemeClr>
            </a:solidFill>
          </a:ln>
        </p:spPr>
      </p:pic>
      <p:pic>
        <p:nvPicPr>
          <p:cNvPr id="14" name="图片 13">
            <a:extLst>
              <a:ext uri="{FF2B5EF4-FFF2-40B4-BE49-F238E27FC236}">
                <a16:creationId xmlns:a16="http://schemas.microsoft.com/office/drawing/2014/main" id="{6A24ADF0-D41A-2F3B-812B-2F56D58F5F71}"/>
              </a:ext>
            </a:extLst>
          </p:cNvPr>
          <p:cNvPicPr>
            <a:picLocks noChangeAspect="1"/>
          </p:cNvPicPr>
          <p:nvPr/>
        </p:nvPicPr>
        <p:blipFill>
          <a:blip r:embed="rId6"/>
          <a:stretch>
            <a:fillRect/>
          </a:stretch>
        </p:blipFill>
        <p:spPr>
          <a:xfrm>
            <a:off x="7747326" y="4589485"/>
            <a:ext cx="3087161" cy="1330988"/>
          </a:xfrm>
          <a:prstGeom prst="rect">
            <a:avLst/>
          </a:prstGeom>
          <a:ln>
            <a:solidFill>
              <a:schemeClr val="accent1">
                <a:shade val="50000"/>
              </a:schemeClr>
            </a:solidFill>
          </a:ln>
        </p:spPr>
      </p:pic>
      <p:sp>
        <p:nvSpPr>
          <p:cNvPr id="15" name="矩形 14">
            <a:extLst>
              <a:ext uri="{FF2B5EF4-FFF2-40B4-BE49-F238E27FC236}">
                <a16:creationId xmlns:a16="http://schemas.microsoft.com/office/drawing/2014/main" id="{954851D3-E033-6238-7F63-57FD0A71075E}"/>
              </a:ext>
            </a:extLst>
          </p:cNvPr>
          <p:cNvSpPr/>
          <p:nvPr/>
        </p:nvSpPr>
        <p:spPr>
          <a:xfrm>
            <a:off x="6616595" y="4075972"/>
            <a:ext cx="400080" cy="223609"/>
          </a:xfrm>
          <a:prstGeom prst="rect">
            <a:avLst/>
          </a:prstGeom>
          <a:no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 name="直接箭头连接符 15">
            <a:extLst>
              <a:ext uri="{FF2B5EF4-FFF2-40B4-BE49-F238E27FC236}">
                <a16:creationId xmlns:a16="http://schemas.microsoft.com/office/drawing/2014/main" id="{5F62A4BB-C9E9-17A9-C770-F6AA106F33C0}"/>
              </a:ext>
            </a:extLst>
          </p:cNvPr>
          <p:cNvCxnSpPr>
            <a:cxnSpLocks/>
            <a:endCxn id="13" idx="0"/>
          </p:cNvCxnSpPr>
          <p:nvPr/>
        </p:nvCxnSpPr>
        <p:spPr>
          <a:xfrm flipH="1">
            <a:off x="6098473" y="4316999"/>
            <a:ext cx="518124" cy="277912"/>
          </a:xfrm>
          <a:prstGeom prst="straightConnector1">
            <a:avLst/>
          </a:prstGeom>
          <a:ln>
            <a:solidFill>
              <a:schemeClr val="accent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7" name="矩形 16">
            <a:extLst>
              <a:ext uri="{FF2B5EF4-FFF2-40B4-BE49-F238E27FC236}">
                <a16:creationId xmlns:a16="http://schemas.microsoft.com/office/drawing/2014/main" id="{67068258-5FC9-E888-9CAC-60B3D4065A13}"/>
              </a:ext>
            </a:extLst>
          </p:cNvPr>
          <p:cNvSpPr/>
          <p:nvPr/>
        </p:nvSpPr>
        <p:spPr>
          <a:xfrm>
            <a:off x="10159049" y="4063376"/>
            <a:ext cx="367059" cy="244916"/>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8" name="直接箭头连接符 17">
            <a:extLst>
              <a:ext uri="{FF2B5EF4-FFF2-40B4-BE49-F238E27FC236}">
                <a16:creationId xmlns:a16="http://schemas.microsoft.com/office/drawing/2014/main" id="{BECFFD05-78B8-A992-DE10-DC4576DC63B6}"/>
              </a:ext>
            </a:extLst>
          </p:cNvPr>
          <p:cNvCxnSpPr>
            <a:cxnSpLocks/>
            <a:endCxn id="14" idx="0"/>
          </p:cNvCxnSpPr>
          <p:nvPr/>
        </p:nvCxnSpPr>
        <p:spPr>
          <a:xfrm flipH="1">
            <a:off x="9290907" y="4299581"/>
            <a:ext cx="868142" cy="289904"/>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9" name="矩形 18">
            <a:extLst>
              <a:ext uri="{FF2B5EF4-FFF2-40B4-BE49-F238E27FC236}">
                <a16:creationId xmlns:a16="http://schemas.microsoft.com/office/drawing/2014/main" id="{465643E6-214B-3AC5-100E-50D30864CD31}"/>
              </a:ext>
            </a:extLst>
          </p:cNvPr>
          <p:cNvSpPr/>
          <p:nvPr/>
        </p:nvSpPr>
        <p:spPr>
          <a:xfrm>
            <a:off x="735125" y="3220275"/>
            <a:ext cx="2796076" cy="1200329"/>
          </a:xfrm>
          <a:prstGeom prst="rect">
            <a:avLst/>
          </a:prstGeom>
          <a:ln>
            <a:noFill/>
            <a:prstDash val="sysDot"/>
          </a:ln>
        </p:spPr>
        <p:txBody>
          <a:bodyPr wrap="square">
            <a:spAutoFit/>
          </a:bodyPr>
          <a:lstStyle/>
          <a:p>
            <a:r>
              <a:rPr lang="zh-CN" altLang="en-US" dirty="0"/>
              <a:t>虚线箭头代表根据插入字符串的长度来选择插入选项；</a:t>
            </a:r>
            <a:r>
              <a:rPr lang="zh-CN" altLang="en-US" dirty="0">
                <a:solidFill>
                  <a:srgbClr val="C00000"/>
                </a:solidFill>
              </a:rPr>
              <a:t>红色箭头</a:t>
            </a:r>
            <a:r>
              <a:rPr lang="zh-CN" altLang="en-US" dirty="0"/>
              <a:t>代表我们的选择。</a:t>
            </a:r>
          </a:p>
        </p:txBody>
      </p:sp>
      <p:sp>
        <p:nvSpPr>
          <p:cNvPr id="20" name="箭头: 右 19">
            <a:extLst>
              <a:ext uri="{FF2B5EF4-FFF2-40B4-BE49-F238E27FC236}">
                <a16:creationId xmlns:a16="http://schemas.microsoft.com/office/drawing/2014/main" id="{06EE7C8F-4338-A32A-A6E3-F29E1B3EC719}"/>
              </a:ext>
            </a:extLst>
          </p:cNvPr>
          <p:cNvSpPr/>
          <p:nvPr/>
        </p:nvSpPr>
        <p:spPr>
          <a:xfrm>
            <a:off x="3865748" y="2023258"/>
            <a:ext cx="352539" cy="297455"/>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CA3998F9-FEB3-7117-7291-D233090A77A4}"/>
              </a:ext>
            </a:extLst>
          </p:cNvPr>
          <p:cNvSpPr/>
          <p:nvPr/>
        </p:nvSpPr>
        <p:spPr>
          <a:xfrm>
            <a:off x="4449620" y="1217127"/>
            <a:ext cx="6384867" cy="471271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a:extLst>
              <a:ext uri="{FF2B5EF4-FFF2-40B4-BE49-F238E27FC236}">
                <a16:creationId xmlns:a16="http://schemas.microsoft.com/office/drawing/2014/main" id="{980E498D-D77E-4727-E033-A5E7A90A2182}"/>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685742" y="4734797"/>
            <a:ext cx="2879270" cy="1185676"/>
          </a:xfrm>
          <a:prstGeom prst="rect">
            <a:avLst/>
          </a:prstGeom>
          <a:ln>
            <a:solidFill>
              <a:schemeClr val="accent1">
                <a:shade val="50000"/>
              </a:schemeClr>
            </a:solidFill>
          </a:ln>
        </p:spPr>
      </p:pic>
      <p:cxnSp>
        <p:nvCxnSpPr>
          <p:cNvPr id="23" name="直接箭头连接符 22">
            <a:extLst>
              <a:ext uri="{FF2B5EF4-FFF2-40B4-BE49-F238E27FC236}">
                <a16:creationId xmlns:a16="http://schemas.microsoft.com/office/drawing/2014/main" id="{78C7747E-9AA5-77CB-FA57-210E3E953FCF}"/>
              </a:ext>
            </a:extLst>
          </p:cNvPr>
          <p:cNvCxnSpPr>
            <a:cxnSpLocks/>
          </p:cNvCxnSpPr>
          <p:nvPr/>
        </p:nvCxnSpPr>
        <p:spPr>
          <a:xfrm flipH="1">
            <a:off x="7014117" y="3433906"/>
            <a:ext cx="576170" cy="659484"/>
          </a:xfrm>
          <a:prstGeom prst="straightConnector1">
            <a:avLst/>
          </a:prstGeom>
          <a:ln>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4" name="直接箭头连接符 23">
            <a:extLst>
              <a:ext uri="{FF2B5EF4-FFF2-40B4-BE49-F238E27FC236}">
                <a16:creationId xmlns:a16="http://schemas.microsoft.com/office/drawing/2014/main" id="{B7756F61-FFEE-4F51-BAAC-B03701174F67}"/>
              </a:ext>
            </a:extLst>
          </p:cNvPr>
          <p:cNvCxnSpPr>
            <a:cxnSpLocks/>
          </p:cNvCxnSpPr>
          <p:nvPr/>
        </p:nvCxnSpPr>
        <p:spPr>
          <a:xfrm>
            <a:off x="7309697" y="3433906"/>
            <a:ext cx="2849352" cy="634313"/>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5" name="箭头: 右 24">
            <a:extLst>
              <a:ext uri="{FF2B5EF4-FFF2-40B4-BE49-F238E27FC236}">
                <a16:creationId xmlns:a16="http://schemas.microsoft.com/office/drawing/2014/main" id="{DE742237-075B-983A-8553-67F961ED7E5A}"/>
              </a:ext>
            </a:extLst>
          </p:cNvPr>
          <p:cNvSpPr/>
          <p:nvPr/>
        </p:nvSpPr>
        <p:spPr>
          <a:xfrm>
            <a:off x="3863732" y="3811445"/>
            <a:ext cx="352539" cy="297455"/>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7" name="图片 26">
            <a:extLst>
              <a:ext uri="{FF2B5EF4-FFF2-40B4-BE49-F238E27FC236}">
                <a16:creationId xmlns:a16="http://schemas.microsoft.com/office/drawing/2014/main" id="{516F77F7-AACF-6D93-91B1-4E825030DA98}"/>
              </a:ext>
            </a:extLst>
          </p:cNvPr>
          <p:cNvPicPr>
            <a:picLocks noChangeAspect="1"/>
          </p:cNvPicPr>
          <p:nvPr/>
        </p:nvPicPr>
        <p:blipFill>
          <a:blip r:embed="rId8"/>
          <a:stretch>
            <a:fillRect/>
          </a:stretch>
        </p:blipFill>
        <p:spPr>
          <a:xfrm>
            <a:off x="685743" y="1242388"/>
            <a:ext cx="2876550" cy="1743075"/>
          </a:xfrm>
          <a:prstGeom prst="rect">
            <a:avLst/>
          </a:prstGeom>
          <a:ln>
            <a:solidFill>
              <a:schemeClr val="accent1">
                <a:shade val="50000"/>
              </a:schemeClr>
            </a:solidFill>
          </a:ln>
        </p:spPr>
      </p:pic>
      <p:cxnSp>
        <p:nvCxnSpPr>
          <p:cNvPr id="28" name="连接符: 肘形 27">
            <a:extLst>
              <a:ext uri="{FF2B5EF4-FFF2-40B4-BE49-F238E27FC236}">
                <a16:creationId xmlns:a16="http://schemas.microsoft.com/office/drawing/2014/main" id="{1589AFEF-DB14-7B12-2231-5D45361D3787}"/>
              </a:ext>
            </a:extLst>
          </p:cNvPr>
          <p:cNvCxnSpPr>
            <a:cxnSpLocks/>
            <a:stCxn id="22" idx="2"/>
            <a:endCxn id="14" idx="2"/>
          </p:cNvCxnSpPr>
          <p:nvPr/>
        </p:nvCxnSpPr>
        <p:spPr>
          <a:xfrm rot="16200000" flipH="1">
            <a:off x="5708142" y="2337708"/>
            <a:ext cx="12700" cy="7165530"/>
          </a:xfrm>
          <a:prstGeom prst="bentConnector3">
            <a:avLst>
              <a:gd name="adj1" fmla="val 950000"/>
            </a:avLst>
          </a:prstGeom>
          <a:ln>
            <a:tailEnd type="triangle"/>
          </a:ln>
        </p:spPr>
        <p:style>
          <a:lnRef idx="3">
            <a:schemeClr val="dk1"/>
          </a:lnRef>
          <a:fillRef idx="0">
            <a:schemeClr val="dk1"/>
          </a:fillRef>
          <a:effectRef idx="2">
            <a:schemeClr val="dk1"/>
          </a:effectRef>
          <a:fontRef idx="minor">
            <a:schemeClr val="tx1"/>
          </a:fontRef>
        </p:style>
      </p:cxnSp>
      <p:pic>
        <p:nvPicPr>
          <p:cNvPr id="2" name="图片 1">
            <a:extLst>
              <a:ext uri="{FF2B5EF4-FFF2-40B4-BE49-F238E27FC236}">
                <a16:creationId xmlns:a16="http://schemas.microsoft.com/office/drawing/2014/main" id="{E7D699EE-27BC-2B67-4642-7347FF49E2E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0083" y="119306"/>
            <a:ext cx="645261" cy="645261"/>
          </a:xfrm>
          <a:prstGeom prst="ellipse">
            <a:avLst/>
          </a:prstGeom>
        </p:spPr>
      </p:pic>
      <p:sp>
        <p:nvSpPr>
          <p:cNvPr id="3" name="文本框 2">
            <a:extLst>
              <a:ext uri="{FF2B5EF4-FFF2-40B4-BE49-F238E27FC236}">
                <a16:creationId xmlns:a16="http://schemas.microsoft.com/office/drawing/2014/main" id="{76D98770-C447-F2FD-9A3F-D6B60A80DE8E}"/>
              </a:ext>
            </a:extLst>
          </p:cNvPr>
          <p:cNvSpPr txBox="1"/>
          <p:nvPr/>
        </p:nvSpPr>
        <p:spPr>
          <a:xfrm>
            <a:off x="1988848" y="99267"/>
            <a:ext cx="4037846" cy="646331"/>
          </a:xfrm>
          <a:prstGeom prst="rect">
            <a:avLst/>
          </a:prstGeom>
          <a:noFill/>
        </p:spPr>
        <p:txBody>
          <a:bodyPr wrap="square" rtlCol="0">
            <a:spAutoFit/>
          </a:bodyPr>
          <a:lstStyle/>
          <a:p>
            <a:r>
              <a:rPr lang="zh-CN" altLang="en-US" dirty="0">
                <a:solidFill>
                  <a:srgbClr val="000000"/>
                </a:solidFill>
                <a:latin typeface="华文行楷" panose="02010800040101010101" pitchFamily="2" charset="-122"/>
                <a:ea typeface="华文行楷" panose="02010800040101010101" pitchFamily="2" charset="-122"/>
              </a:rPr>
              <a:t>       </a:t>
            </a:r>
            <a:r>
              <a:rPr lang="zh-CN" altLang="en-US"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重庆国家应用数学中心</a:t>
            </a:r>
            <a:endParaRPr lang="en-US" altLang="zh-CN"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a:p>
            <a:pPr algn="dist"/>
            <a:r>
              <a:rPr lang="en-US" altLang="zh-CN"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National Center for Applied Mathematics in Chongqing</a:t>
            </a:r>
            <a:endParaRPr lang="zh-CN" altLang="en-US"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p:txBody>
      </p:sp>
      <p:pic>
        <p:nvPicPr>
          <p:cNvPr id="6" name="图片 5">
            <a:extLst>
              <a:ext uri="{FF2B5EF4-FFF2-40B4-BE49-F238E27FC236}">
                <a16:creationId xmlns:a16="http://schemas.microsoft.com/office/drawing/2014/main" id="{DF2D2649-E96F-1C16-EA7A-8D52083EABD6}"/>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1012452" y="172318"/>
            <a:ext cx="869288" cy="500231"/>
          </a:xfrm>
          <a:prstGeom prst="rect">
            <a:avLst/>
          </a:prstGeom>
        </p:spPr>
      </p:pic>
      <p:sp>
        <p:nvSpPr>
          <p:cNvPr id="5" name="文本框 4">
            <a:extLst>
              <a:ext uri="{FF2B5EF4-FFF2-40B4-BE49-F238E27FC236}">
                <a16:creationId xmlns:a16="http://schemas.microsoft.com/office/drawing/2014/main" id="{504B7E35-B5FA-63E1-3D42-439BFD9E0FA1}"/>
              </a:ext>
            </a:extLst>
          </p:cNvPr>
          <p:cNvSpPr txBox="1"/>
          <p:nvPr/>
        </p:nvSpPr>
        <p:spPr>
          <a:xfrm>
            <a:off x="400250" y="6102131"/>
            <a:ext cx="11391499" cy="338554"/>
          </a:xfrm>
          <a:prstGeom prst="rect">
            <a:avLst/>
          </a:prstGeom>
          <a:noFill/>
        </p:spPr>
        <p:txBody>
          <a:bodyPr wrap="square">
            <a:spAutoFit/>
          </a:bodyPr>
          <a:lstStyle/>
          <a:p>
            <a:r>
              <a:rPr lang="en-US" altLang="zh-CN" sz="1600" b="0" i="0" u="none" strike="noStrike" baseline="0" dirty="0">
                <a:latin typeface="Times New Roman" panose="02020603050405020304" pitchFamily="18" charset="0"/>
                <a:cs typeface="Times New Roman" panose="02020603050405020304" pitchFamily="18" charset="0"/>
              </a:rPr>
              <a:t>[18] Ji Y. Wu, Y.-C. and Lafortune S.  Enforcement of opacity by public and private insertion functions. </a:t>
            </a:r>
            <a:r>
              <a:rPr lang="en-US" altLang="zh-CN" sz="1600" b="0" i="1" u="none" strike="noStrike" baseline="0" dirty="0">
                <a:latin typeface="Times New Roman" panose="02020603050405020304" pitchFamily="18" charset="0"/>
                <a:cs typeface="Times New Roman" panose="02020603050405020304" pitchFamily="18" charset="0"/>
              </a:rPr>
              <a:t>Automatica</a:t>
            </a:r>
            <a:r>
              <a:rPr lang="en-US" altLang="zh-CN" sz="1600" b="0" i="0" u="none" strike="noStrike" baseline="0" dirty="0">
                <a:latin typeface="Times New Roman" panose="02020603050405020304" pitchFamily="18" charset="0"/>
                <a:cs typeface="Times New Roman" panose="02020603050405020304" pitchFamily="18" charset="0"/>
              </a:rPr>
              <a:t>, 93:369-378, 2018.</a:t>
            </a:r>
            <a:endParaRPr lang="zh-CN" altLang="en-US" sz="1600" dirty="0"/>
          </a:p>
        </p:txBody>
      </p:sp>
      <p:sp>
        <p:nvSpPr>
          <p:cNvPr id="7" name="灯片编号占位符 6">
            <a:extLst>
              <a:ext uri="{FF2B5EF4-FFF2-40B4-BE49-F238E27FC236}">
                <a16:creationId xmlns:a16="http://schemas.microsoft.com/office/drawing/2014/main" id="{98CEC8D7-9A84-488B-63DA-75698D28FF19}"/>
              </a:ext>
            </a:extLst>
          </p:cNvPr>
          <p:cNvSpPr>
            <a:spLocks noGrp="1"/>
          </p:cNvSpPr>
          <p:nvPr>
            <p:ph type="sldNum" sz="quarter" idx="12"/>
          </p:nvPr>
        </p:nvSpPr>
        <p:spPr/>
        <p:txBody>
          <a:bodyPr/>
          <a:lstStyle/>
          <a:p>
            <a:fld id="{9A0DB2DC-4C9A-4742-B13C-FB6460FD3503}" type="slidenum">
              <a:rPr lang="zh-CN" altLang="en-US" noProof="1" smtClean="0"/>
              <a:pPr/>
              <a:t>47</a:t>
            </a:fld>
            <a:r>
              <a:rPr lang="en-US" altLang="zh-CN" noProof="1"/>
              <a:t>/52</a:t>
            </a:r>
            <a:endParaRPr lang="zh-CN" altLang="en-US" noProof="1"/>
          </a:p>
        </p:txBody>
      </p:sp>
      <p:cxnSp>
        <p:nvCxnSpPr>
          <p:cNvPr id="26" name="直接箭头连接符 25">
            <a:extLst>
              <a:ext uri="{FF2B5EF4-FFF2-40B4-BE49-F238E27FC236}">
                <a16:creationId xmlns:a16="http://schemas.microsoft.com/office/drawing/2014/main" id="{60FE9D0B-4185-49B8-07BD-1193E6B559C0}"/>
              </a:ext>
            </a:extLst>
          </p:cNvPr>
          <p:cNvCxnSpPr/>
          <p:nvPr/>
        </p:nvCxnSpPr>
        <p:spPr>
          <a:xfrm flipH="1">
            <a:off x="5284269" y="4710285"/>
            <a:ext cx="635268" cy="14489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7012810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60083" y="850574"/>
            <a:ext cx="11126709" cy="45719"/>
          </a:xfrm>
          <a:prstGeom prst="rect">
            <a:avLst/>
          </a:prstGeom>
          <a:solidFill>
            <a:schemeClr val="tx1">
              <a:lumMod val="50000"/>
              <a:lumOff val="50000"/>
            </a:schemeClr>
          </a:solidFill>
          <a:ln>
            <a:solidFill>
              <a:schemeClr val="tx1">
                <a:lumMod val="50000"/>
                <a:lumOff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sp>
        <p:nvSpPr>
          <p:cNvPr id="9" name="矩形 8"/>
          <p:cNvSpPr/>
          <p:nvPr/>
        </p:nvSpPr>
        <p:spPr>
          <a:xfrm>
            <a:off x="0" y="6753885"/>
            <a:ext cx="12192000" cy="104115"/>
          </a:xfrm>
          <a:prstGeom prst="rect">
            <a:avLst/>
          </a:prstGeom>
          <a:solidFill>
            <a:schemeClr val="accent2">
              <a:lumMod val="50000"/>
            </a:schemeClr>
          </a:solidFill>
          <a:ln>
            <a:solidFill>
              <a:schemeClr val="accent2">
                <a:lumMod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pic>
        <p:nvPicPr>
          <p:cNvPr id="3" name="内容占位符 3">
            <a:extLst>
              <a:ext uri="{FF2B5EF4-FFF2-40B4-BE49-F238E27FC236}">
                <a16:creationId xmlns:a16="http://schemas.microsoft.com/office/drawing/2014/main" id="{08AE7867-5EF6-FEFF-653C-337D6BDB523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791715" y="1390704"/>
            <a:ext cx="7101566" cy="4368506"/>
          </a:xfrm>
          <a:prstGeom prst="rect">
            <a:avLst/>
          </a:prstGeom>
          <a:ln>
            <a:solidFill>
              <a:schemeClr val="accent1"/>
            </a:solidFill>
          </a:ln>
        </p:spPr>
      </p:pic>
      <p:sp>
        <p:nvSpPr>
          <p:cNvPr id="6" name="文本框 5">
            <a:extLst>
              <a:ext uri="{FF2B5EF4-FFF2-40B4-BE49-F238E27FC236}">
                <a16:creationId xmlns:a16="http://schemas.microsoft.com/office/drawing/2014/main" id="{3D94A098-0099-E6BD-4DF2-9025DE5030F1}"/>
              </a:ext>
            </a:extLst>
          </p:cNvPr>
          <p:cNvSpPr txBox="1"/>
          <p:nvPr/>
        </p:nvSpPr>
        <p:spPr>
          <a:xfrm>
            <a:off x="610636" y="3943328"/>
            <a:ext cx="2695462" cy="1815882"/>
          </a:xfrm>
          <a:prstGeom prst="rect">
            <a:avLst/>
          </a:prstGeom>
          <a:solidFill>
            <a:schemeClr val="accent5">
              <a:lumMod val="40000"/>
              <a:lumOff val="60000"/>
            </a:schemeClr>
          </a:solidFill>
          <a:ln>
            <a:solidFill>
              <a:schemeClr val="accent1"/>
            </a:solidFill>
          </a:ln>
        </p:spPr>
        <p:txBody>
          <a:bodyPr wrap="square" rtlCol="0">
            <a:spAutoFit/>
          </a:bodyPr>
          <a:lstStyle/>
          <a:p>
            <a:r>
              <a:rPr lang="zh-CN" altLang="en-US" sz="1600" b="1" dirty="0"/>
              <a:t>改进方法：</a:t>
            </a:r>
            <a:endParaRPr lang="en-US" altLang="zh-CN" sz="1600" b="1" dirty="0"/>
          </a:p>
          <a:p>
            <a:r>
              <a:rPr lang="zh-CN" altLang="en-US" sz="1600" dirty="0"/>
              <a:t>非安全字符串</a:t>
            </a:r>
            <a:r>
              <a:rPr lang="en-US" altLang="zh-CN" sz="1600" dirty="0"/>
              <a:t>a </a:t>
            </a:r>
            <a:r>
              <a:rPr lang="zh-CN" altLang="en-US" sz="1600" dirty="0"/>
              <a:t>调整为</a:t>
            </a:r>
            <a:r>
              <a:rPr lang="en-US" altLang="zh-CN" sz="1600" dirty="0" err="1"/>
              <a:t>eda</a:t>
            </a:r>
            <a:endParaRPr lang="en-US" altLang="zh-CN" sz="1600" dirty="0"/>
          </a:p>
          <a:p>
            <a:r>
              <a:rPr lang="zh-CN" altLang="en-US" sz="1600" dirty="0"/>
              <a:t>是安全的。入侵者无法断定</a:t>
            </a:r>
            <a:endParaRPr lang="en-US" altLang="zh-CN" sz="1600" dirty="0"/>
          </a:p>
          <a:p>
            <a:r>
              <a:rPr lang="zh-CN" altLang="en-US" sz="1600" dirty="0"/>
              <a:t>因为字符串</a:t>
            </a:r>
            <a:r>
              <a:rPr lang="en-US" altLang="zh-CN" sz="1600" dirty="0" err="1"/>
              <a:t>eda</a:t>
            </a:r>
            <a:r>
              <a:rPr lang="zh-CN" altLang="en-US" sz="1600" dirty="0"/>
              <a:t>的真实字符</a:t>
            </a:r>
            <a:endParaRPr lang="en-US" altLang="zh-CN" sz="1600" dirty="0"/>
          </a:p>
          <a:p>
            <a:r>
              <a:rPr lang="zh-CN" altLang="en-US" sz="1600" dirty="0"/>
              <a:t>串是哪一条</a:t>
            </a:r>
            <a:r>
              <a:rPr lang="en-US" altLang="zh-CN" sz="1600" dirty="0"/>
              <a:t>,</a:t>
            </a:r>
            <a:r>
              <a:rPr lang="zh-CN" altLang="en-US" sz="1600" dirty="0"/>
              <a:t>因为</a:t>
            </a:r>
            <a:r>
              <a:rPr lang="en-US" altLang="zh-CN" sz="1600" dirty="0" err="1"/>
              <a:t>eda</a:t>
            </a:r>
            <a:r>
              <a:rPr lang="zh-CN" altLang="en-US" sz="1600" dirty="0"/>
              <a:t>可能</a:t>
            </a:r>
            <a:endParaRPr lang="en-US" altLang="zh-CN" sz="1600" dirty="0"/>
          </a:p>
          <a:p>
            <a:r>
              <a:rPr lang="zh-CN" altLang="en-US" sz="1600" dirty="0"/>
              <a:t>来自于安全字符串</a:t>
            </a:r>
            <a:r>
              <a:rPr lang="en-US" altLang="zh-CN" sz="1600" dirty="0" err="1"/>
              <a:t>eda</a:t>
            </a:r>
            <a:r>
              <a:rPr lang="en-US" altLang="zh-CN" sz="1600" dirty="0"/>
              <a:t>,</a:t>
            </a:r>
            <a:r>
              <a:rPr lang="zh-CN" altLang="en-US" sz="1600" dirty="0"/>
              <a:t>或者</a:t>
            </a:r>
            <a:endParaRPr lang="en-US" altLang="zh-CN" sz="1600" dirty="0"/>
          </a:p>
          <a:p>
            <a:r>
              <a:rPr lang="zh-CN" altLang="en-US" sz="1600" dirty="0"/>
              <a:t>安全字符串</a:t>
            </a:r>
            <a:r>
              <a:rPr lang="en-US" altLang="zh-CN" sz="1600" dirty="0" err="1"/>
              <a:t>db</a:t>
            </a:r>
            <a:r>
              <a:rPr lang="en-US" altLang="zh-CN" sz="1600" dirty="0"/>
              <a:t>,</a:t>
            </a:r>
            <a:r>
              <a:rPr lang="zh-CN" altLang="en-US" sz="1600" dirty="0"/>
              <a:t>又或者</a:t>
            </a:r>
            <a:r>
              <a:rPr lang="en-US" altLang="zh-CN" sz="1600" dirty="0"/>
              <a:t>a</a:t>
            </a:r>
            <a:r>
              <a:rPr lang="zh-CN" altLang="en-US" sz="1600" dirty="0"/>
              <a:t> </a:t>
            </a:r>
          </a:p>
        </p:txBody>
      </p:sp>
      <p:sp>
        <p:nvSpPr>
          <p:cNvPr id="7" name="文本框 6">
            <a:extLst>
              <a:ext uri="{FF2B5EF4-FFF2-40B4-BE49-F238E27FC236}">
                <a16:creationId xmlns:a16="http://schemas.microsoft.com/office/drawing/2014/main" id="{5176EC6A-48CE-BB65-8B26-8A9D4285481C}"/>
              </a:ext>
            </a:extLst>
          </p:cNvPr>
          <p:cNvSpPr txBox="1"/>
          <p:nvPr/>
        </p:nvSpPr>
        <p:spPr>
          <a:xfrm>
            <a:off x="610635" y="1390704"/>
            <a:ext cx="2695463" cy="2554545"/>
          </a:xfrm>
          <a:prstGeom prst="rect">
            <a:avLst/>
          </a:prstGeom>
          <a:solidFill>
            <a:schemeClr val="accent5">
              <a:lumMod val="40000"/>
              <a:lumOff val="60000"/>
            </a:schemeClr>
          </a:solidFill>
          <a:ln>
            <a:solidFill>
              <a:schemeClr val="accent1"/>
            </a:solidFill>
          </a:ln>
        </p:spPr>
        <p:txBody>
          <a:bodyPr wrap="square" rtlCol="0">
            <a:spAutoFit/>
          </a:bodyPr>
          <a:lstStyle/>
          <a:p>
            <a:r>
              <a:rPr lang="zh-CN" altLang="en-US" sz="1600" b="1" dirty="0"/>
              <a:t>现有方法：</a:t>
            </a:r>
            <a:endParaRPr lang="en-US" altLang="zh-CN" sz="1600" b="1" dirty="0"/>
          </a:p>
          <a:p>
            <a:r>
              <a:rPr lang="zh-CN" altLang="en-US" sz="1600" dirty="0"/>
              <a:t>非安全字符串</a:t>
            </a:r>
            <a:r>
              <a:rPr lang="en-US" altLang="zh-CN" sz="1600" dirty="0"/>
              <a:t>a </a:t>
            </a:r>
            <a:r>
              <a:rPr lang="zh-CN" altLang="en-US" sz="1600" dirty="0"/>
              <a:t>调整为</a:t>
            </a:r>
            <a:r>
              <a:rPr lang="en-US" altLang="zh-CN" sz="1600" dirty="0"/>
              <a:t>dba</a:t>
            </a:r>
            <a:r>
              <a:rPr lang="zh-CN" altLang="en-US" sz="1600" dirty="0"/>
              <a:t>。</a:t>
            </a:r>
            <a:endParaRPr lang="en-US" altLang="zh-CN" sz="1600" dirty="0"/>
          </a:p>
          <a:p>
            <a:r>
              <a:rPr lang="zh-CN" altLang="en-US" sz="1600" dirty="0"/>
              <a:t>但是字符串</a:t>
            </a:r>
            <a:r>
              <a:rPr lang="en-US" altLang="zh-CN" sz="1600" dirty="0"/>
              <a:t>dba </a:t>
            </a:r>
            <a:r>
              <a:rPr lang="zh-CN" altLang="en-US" sz="1600" dirty="0"/>
              <a:t>是不安</a:t>
            </a:r>
            <a:endParaRPr lang="en-US" altLang="zh-CN" sz="1600" dirty="0"/>
          </a:p>
          <a:p>
            <a:r>
              <a:rPr lang="zh-CN" altLang="en-US" sz="1600" dirty="0"/>
              <a:t>全的</a:t>
            </a:r>
            <a:r>
              <a:rPr lang="en-US" altLang="zh-CN" sz="1600" dirty="0"/>
              <a:t>,</a:t>
            </a:r>
            <a:r>
              <a:rPr lang="zh-CN" altLang="en-US" sz="1600" dirty="0"/>
              <a:t>因为原安全字符串</a:t>
            </a:r>
            <a:endParaRPr lang="en-US" altLang="zh-CN" sz="1600" dirty="0"/>
          </a:p>
          <a:p>
            <a:r>
              <a:rPr lang="en-US" altLang="zh-CN" sz="1600" dirty="0"/>
              <a:t>dba</a:t>
            </a:r>
            <a:r>
              <a:rPr lang="zh-CN" altLang="en-US" sz="1600" dirty="0"/>
              <a:t>已被调整为</a:t>
            </a:r>
            <a:r>
              <a:rPr lang="en-US" altLang="zh-CN" sz="1600" dirty="0" err="1"/>
              <a:t>edabceda</a:t>
            </a:r>
            <a:r>
              <a:rPr lang="en-US" altLang="zh-CN" sz="1600" dirty="0"/>
              <a:t> </a:t>
            </a:r>
          </a:p>
          <a:p>
            <a:r>
              <a:rPr lang="zh-CN" altLang="en-US" sz="1600" dirty="0"/>
              <a:t>且无其他（安全）字符串</a:t>
            </a:r>
            <a:endParaRPr lang="en-US" altLang="zh-CN" sz="1600" dirty="0"/>
          </a:p>
          <a:p>
            <a:r>
              <a:rPr lang="zh-CN" altLang="en-US" sz="1600" dirty="0"/>
              <a:t>调整为</a:t>
            </a:r>
            <a:r>
              <a:rPr lang="en-US" altLang="zh-CN" sz="1600" dirty="0"/>
              <a:t>dba</a:t>
            </a:r>
            <a:r>
              <a:rPr lang="zh-CN" altLang="en-US" sz="1600" dirty="0"/>
              <a:t>。所以当入侵者</a:t>
            </a:r>
            <a:endParaRPr lang="en-US" altLang="zh-CN" sz="1600" dirty="0"/>
          </a:p>
          <a:p>
            <a:r>
              <a:rPr lang="zh-CN" altLang="en-US" sz="1600" dirty="0"/>
              <a:t>观测到</a:t>
            </a:r>
            <a:r>
              <a:rPr lang="en-US" altLang="zh-CN" sz="1600" dirty="0"/>
              <a:t>dba</a:t>
            </a:r>
            <a:r>
              <a:rPr lang="zh-CN" altLang="en-US" sz="1600" dirty="0"/>
              <a:t>时可以断定当前</a:t>
            </a:r>
            <a:endParaRPr lang="en-US" altLang="zh-CN" sz="1600" dirty="0"/>
          </a:p>
          <a:p>
            <a:r>
              <a:rPr lang="zh-CN" altLang="en-US" sz="1600" dirty="0"/>
              <a:t>字符串其实是非安全字符串</a:t>
            </a:r>
            <a:r>
              <a:rPr lang="en-US" altLang="zh-CN" sz="1600" dirty="0"/>
              <a:t>a</a:t>
            </a:r>
            <a:r>
              <a:rPr lang="zh-CN" altLang="en-US" sz="1600" dirty="0"/>
              <a:t>。</a:t>
            </a:r>
          </a:p>
        </p:txBody>
      </p:sp>
      <p:sp>
        <p:nvSpPr>
          <p:cNvPr id="10" name="文本框 9">
            <a:extLst>
              <a:ext uri="{FF2B5EF4-FFF2-40B4-BE49-F238E27FC236}">
                <a16:creationId xmlns:a16="http://schemas.microsoft.com/office/drawing/2014/main" id="{57B171AE-30AA-B7E2-6C2C-23E389EB4E24}"/>
              </a:ext>
            </a:extLst>
          </p:cNvPr>
          <p:cNvSpPr txBox="1"/>
          <p:nvPr/>
        </p:nvSpPr>
        <p:spPr>
          <a:xfrm>
            <a:off x="5081716" y="1907270"/>
            <a:ext cx="786719" cy="230056"/>
          </a:xfrm>
          <a:prstGeom prst="rect">
            <a:avLst/>
          </a:prstGeom>
          <a:noFill/>
          <a:ln>
            <a:solidFill>
              <a:schemeClr val="accent1"/>
            </a:solidFill>
            <a:prstDash val="sysDash"/>
          </a:ln>
        </p:spPr>
        <p:txBody>
          <a:bodyPr wrap="square" rtlCol="0">
            <a:spAutoFit/>
          </a:bodyPr>
          <a:lstStyle/>
          <a:p>
            <a:endParaRPr lang="zh-CN" altLang="en-US" dirty="0"/>
          </a:p>
        </p:txBody>
      </p:sp>
      <p:cxnSp>
        <p:nvCxnSpPr>
          <p:cNvPr id="11" name="直接箭头连接符 10">
            <a:extLst>
              <a:ext uri="{FF2B5EF4-FFF2-40B4-BE49-F238E27FC236}">
                <a16:creationId xmlns:a16="http://schemas.microsoft.com/office/drawing/2014/main" id="{A85A43E6-AAD3-F47B-13C9-B690B86ADBB1}"/>
              </a:ext>
            </a:extLst>
          </p:cNvPr>
          <p:cNvCxnSpPr>
            <a:cxnSpLocks/>
            <a:stCxn id="10" idx="1"/>
          </p:cNvCxnSpPr>
          <p:nvPr/>
        </p:nvCxnSpPr>
        <p:spPr>
          <a:xfrm flipH="1" flipV="1">
            <a:off x="1678354" y="1572178"/>
            <a:ext cx="3403362" cy="450120"/>
          </a:xfrm>
          <a:prstGeom prst="straightConnector1">
            <a:avLst/>
          </a:prstGeom>
          <a:ln>
            <a:solidFill>
              <a:schemeClr val="accent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2" name="文本框 11">
            <a:extLst>
              <a:ext uri="{FF2B5EF4-FFF2-40B4-BE49-F238E27FC236}">
                <a16:creationId xmlns:a16="http://schemas.microsoft.com/office/drawing/2014/main" id="{30E7E042-EBCB-4F2E-12F2-829BAB7CD008}"/>
              </a:ext>
            </a:extLst>
          </p:cNvPr>
          <p:cNvSpPr txBox="1"/>
          <p:nvPr/>
        </p:nvSpPr>
        <p:spPr>
          <a:xfrm>
            <a:off x="5081715" y="2158775"/>
            <a:ext cx="786719" cy="230056"/>
          </a:xfrm>
          <a:prstGeom prst="rect">
            <a:avLst/>
          </a:prstGeom>
          <a:noFill/>
          <a:ln>
            <a:solidFill>
              <a:schemeClr val="accent2"/>
            </a:solidFill>
          </a:ln>
        </p:spPr>
        <p:txBody>
          <a:bodyPr wrap="square" rtlCol="0">
            <a:spAutoFit/>
          </a:bodyPr>
          <a:lstStyle/>
          <a:p>
            <a:endParaRPr lang="zh-CN" altLang="en-US" dirty="0"/>
          </a:p>
        </p:txBody>
      </p:sp>
      <p:cxnSp>
        <p:nvCxnSpPr>
          <p:cNvPr id="13" name="直接箭头连接符 12">
            <a:extLst>
              <a:ext uri="{FF2B5EF4-FFF2-40B4-BE49-F238E27FC236}">
                <a16:creationId xmlns:a16="http://schemas.microsoft.com/office/drawing/2014/main" id="{4F2BA74E-ECF1-3A99-F529-2470E1D67430}"/>
              </a:ext>
            </a:extLst>
          </p:cNvPr>
          <p:cNvCxnSpPr>
            <a:cxnSpLocks/>
            <a:stCxn id="12" idx="1"/>
          </p:cNvCxnSpPr>
          <p:nvPr/>
        </p:nvCxnSpPr>
        <p:spPr>
          <a:xfrm flipH="1">
            <a:off x="1678353" y="2273803"/>
            <a:ext cx="3403362" cy="1960336"/>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16" name="图片 15">
            <a:extLst>
              <a:ext uri="{FF2B5EF4-FFF2-40B4-BE49-F238E27FC236}">
                <a16:creationId xmlns:a16="http://schemas.microsoft.com/office/drawing/2014/main" id="{8DECB102-E469-CC29-B8CD-EE70062B6F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083" y="119306"/>
            <a:ext cx="645261" cy="645261"/>
          </a:xfrm>
          <a:prstGeom prst="ellipse">
            <a:avLst/>
          </a:prstGeom>
        </p:spPr>
      </p:pic>
      <p:sp>
        <p:nvSpPr>
          <p:cNvPr id="17" name="文本框 16">
            <a:extLst>
              <a:ext uri="{FF2B5EF4-FFF2-40B4-BE49-F238E27FC236}">
                <a16:creationId xmlns:a16="http://schemas.microsoft.com/office/drawing/2014/main" id="{5DF6926C-D789-97E0-FA6A-12AA69017AC8}"/>
              </a:ext>
            </a:extLst>
          </p:cNvPr>
          <p:cNvSpPr txBox="1"/>
          <p:nvPr/>
        </p:nvSpPr>
        <p:spPr>
          <a:xfrm>
            <a:off x="1988848" y="99267"/>
            <a:ext cx="4037846" cy="646331"/>
          </a:xfrm>
          <a:prstGeom prst="rect">
            <a:avLst/>
          </a:prstGeom>
          <a:noFill/>
        </p:spPr>
        <p:txBody>
          <a:bodyPr wrap="square" rtlCol="0">
            <a:spAutoFit/>
          </a:bodyPr>
          <a:lstStyle/>
          <a:p>
            <a:r>
              <a:rPr lang="zh-CN" altLang="en-US" dirty="0">
                <a:solidFill>
                  <a:srgbClr val="000000"/>
                </a:solidFill>
                <a:latin typeface="华文行楷" panose="02010800040101010101" pitchFamily="2" charset="-122"/>
                <a:ea typeface="华文行楷" panose="02010800040101010101" pitchFamily="2" charset="-122"/>
              </a:rPr>
              <a:t>       </a:t>
            </a:r>
            <a:r>
              <a:rPr lang="zh-CN" altLang="en-US"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重庆国家应用数学中心</a:t>
            </a:r>
            <a:endParaRPr lang="en-US" altLang="zh-CN"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a:p>
            <a:pPr algn="dist"/>
            <a:r>
              <a:rPr lang="en-US" altLang="zh-CN"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National Center for Applied Mathematics in Chongqing</a:t>
            </a:r>
            <a:endParaRPr lang="zh-CN" altLang="en-US"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p:txBody>
      </p:sp>
      <p:pic>
        <p:nvPicPr>
          <p:cNvPr id="18" name="图片 17">
            <a:extLst>
              <a:ext uri="{FF2B5EF4-FFF2-40B4-BE49-F238E27FC236}">
                <a16:creationId xmlns:a16="http://schemas.microsoft.com/office/drawing/2014/main" id="{4F5F0C5F-4109-210F-4D9D-5033718293BD}"/>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12452" y="172318"/>
            <a:ext cx="869288" cy="500231"/>
          </a:xfrm>
          <a:prstGeom prst="rect">
            <a:avLst/>
          </a:prstGeom>
        </p:spPr>
      </p:pic>
      <p:sp>
        <p:nvSpPr>
          <p:cNvPr id="4" name="文本框 3">
            <a:extLst>
              <a:ext uri="{FF2B5EF4-FFF2-40B4-BE49-F238E27FC236}">
                <a16:creationId xmlns:a16="http://schemas.microsoft.com/office/drawing/2014/main" id="{A81198F7-38DB-7264-B852-1DB816D555AD}"/>
              </a:ext>
            </a:extLst>
          </p:cNvPr>
          <p:cNvSpPr txBox="1"/>
          <p:nvPr/>
        </p:nvSpPr>
        <p:spPr>
          <a:xfrm>
            <a:off x="8253663" y="280371"/>
            <a:ext cx="2353376" cy="369332"/>
          </a:xfrm>
          <a:prstGeom prst="rect">
            <a:avLst/>
          </a:prstGeom>
          <a:noFill/>
        </p:spPr>
        <p:txBody>
          <a:bodyPr wrap="square">
            <a:spAutoFit/>
          </a:bodyPr>
          <a:lstStyle/>
          <a:p>
            <a:r>
              <a:rPr lang="zh-CN" altLang="en-US" sz="1800" b="1" dirty="0">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rPr>
              <a:t>插入函数 </a:t>
            </a:r>
            <a:endParaRPr lang="zh-CN" altLang="en-US" dirty="0"/>
          </a:p>
        </p:txBody>
      </p:sp>
      <p:sp>
        <p:nvSpPr>
          <p:cNvPr id="2" name="灯片编号占位符 1">
            <a:extLst>
              <a:ext uri="{FF2B5EF4-FFF2-40B4-BE49-F238E27FC236}">
                <a16:creationId xmlns:a16="http://schemas.microsoft.com/office/drawing/2014/main" id="{F942CBAB-207C-F81B-95FB-AA7B892034D2}"/>
              </a:ext>
            </a:extLst>
          </p:cNvPr>
          <p:cNvSpPr>
            <a:spLocks noGrp="1"/>
          </p:cNvSpPr>
          <p:nvPr>
            <p:ph type="sldNum" sz="quarter" idx="12"/>
          </p:nvPr>
        </p:nvSpPr>
        <p:spPr/>
        <p:txBody>
          <a:bodyPr/>
          <a:lstStyle/>
          <a:p>
            <a:fld id="{9A0DB2DC-4C9A-4742-B13C-FB6460FD3503}" type="slidenum">
              <a:rPr lang="zh-CN" altLang="en-US" noProof="1" smtClean="0"/>
              <a:pPr/>
              <a:t>48</a:t>
            </a:fld>
            <a:r>
              <a:rPr lang="en-US" altLang="zh-CN" noProof="1"/>
              <a:t>/52</a:t>
            </a:r>
            <a:endParaRPr lang="zh-CN" altLang="en-US" noProof="1"/>
          </a:p>
        </p:txBody>
      </p:sp>
    </p:spTree>
    <p:custDataLst>
      <p:tags r:id="rId1"/>
    </p:custDataLst>
    <p:extLst>
      <p:ext uri="{BB962C8B-B14F-4D97-AF65-F5344CB8AC3E}">
        <p14:creationId xmlns:p14="http://schemas.microsoft.com/office/powerpoint/2010/main" val="9275383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60083" y="850574"/>
            <a:ext cx="11126709" cy="45719"/>
          </a:xfrm>
          <a:prstGeom prst="rect">
            <a:avLst/>
          </a:prstGeom>
          <a:solidFill>
            <a:schemeClr val="tx1">
              <a:lumMod val="50000"/>
              <a:lumOff val="50000"/>
            </a:schemeClr>
          </a:solidFill>
          <a:ln>
            <a:solidFill>
              <a:schemeClr val="tx1">
                <a:lumMod val="50000"/>
                <a:lumOff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sp>
        <p:nvSpPr>
          <p:cNvPr id="9" name="矩形 8"/>
          <p:cNvSpPr/>
          <p:nvPr/>
        </p:nvSpPr>
        <p:spPr>
          <a:xfrm>
            <a:off x="0" y="6753885"/>
            <a:ext cx="12192000" cy="104115"/>
          </a:xfrm>
          <a:prstGeom prst="rect">
            <a:avLst/>
          </a:prstGeom>
          <a:solidFill>
            <a:schemeClr val="accent2">
              <a:lumMod val="50000"/>
            </a:schemeClr>
          </a:solidFill>
          <a:ln>
            <a:solidFill>
              <a:schemeClr val="accent2">
                <a:lumMod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pic>
        <p:nvPicPr>
          <p:cNvPr id="3" name="图片 2">
            <a:extLst>
              <a:ext uri="{FF2B5EF4-FFF2-40B4-BE49-F238E27FC236}">
                <a16:creationId xmlns:a16="http://schemas.microsoft.com/office/drawing/2014/main" id="{49C2D3A0-4A7D-CCA8-B651-A0DE398C5A9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04464" y="1608083"/>
            <a:ext cx="2845967" cy="3420471"/>
          </a:xfrm>
          <a:prstGeom prst="rect">
            <a:avLst/>
          </a:prstGeom>
          <a:ln>
            <a:noFill/>
          </a:ln>
        </p:spPr>
      </p:pic>
      <p:pic>
        <p:nvPicPr>
          <p:cNvPr id="10" name="图片 9">
            <a:extLst>
              <a:ext uri="{FF2B5EF4-FFF2-40B4-BE49-F238E27FC236}">
                <a16:creationId xmlns:a16="http://schemas.microsoft.com/office/drawing/2014/main" id="{D9422155-4479-0054-49A7-F1218DCDDEE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094131" y="1602114"/>
            <a:ext cx="1698573" cy="3397146"/>
          </a:xfrm>
          <a:prstGeom prst="rect">
            <a:avLst/>
          </a:prstGeom>
        </p:spPr>
      </p:pic>
      <p:pic>
        <p:nvPicPr>
          <p:cNvPr id="14" name="图片 13">
            <a:extLst>
              <a:ext uri="{FF2B5EF4-FFF2-40B4-BE49-F238E27FC236}">
                <a16:creationId xmlns:a16="http://schemas.microsoft.com/office/drawing/2014/main" id="{5B0B7B5A-36E0-2368-968E-A5E5F198B7B3}"/>
              </a:ext>
            </a:extLst>
          </p:cNvPr>
          <p:cNvPicPr>
            <a:picLocks noChangeAspect="1"/>
          </p:cNvPicPr>
          <p:nvPr/>
        </p:nvPicPr>
        <p:blipFill rotWithShape="1">
          <a:blip r:embed="rId5">
            <a:clrChange>
              <a:clrFrom>
                <a:srgbClr val="FFFFFF"/>
              </a:clrFrom>
              <a:clrTo>
                <a:srgbClr val="FFFFFF">
                  <a:alpha val="0"/>
                </a:srgbClr>
              </a:clrTo>
            </a:clrChange>
          </a:blip>
          <a:srcRect r="12726" b="11538"/>
          <a:stretch/>
        </p:blipFill>
        <p:spPr>
          <a:xfrm>
            <a:off x="8204740" y="1911998"/>
            <a:ext cx="3361641" cy="3080051"/>
          </a:xfrm>
          <a:prstGeom prst="rect">
            <a:avLst/>
          </a:prstGeom>
        </p:spPr>
      </p:pic>
      <p:sp>
        <p:nvSpPr>
          <p:cNvPr id="15" name="文本框 14">
            <a:extLst>
              <a:ext uri="{FF2B5EF4-FFF2-40B4-BE49-F238E27FC236}">
                <a16:creationId xmlns:a16="http://schemas.microsoft.com/office/drawing/2014/main" id="{351461BE-EACA-9849-D816-730ADE1FCC98}"/>
              </a:ext>
            </a:extLst>
          </p:cNvPr>
          <p:cNvSpPr txBox="1"/>
          <p:nvPr/>
        </p:nvSpPr>
        <p:spPr>
          <a:xfrm>
            <a:off x="1067912" y="5195276"/>
            <a:ext cx="1380565" cy="369332"/>
          </a:xfrm>
          <a:prstGeom prst="rect">
            <a:avLst/>
          </a:prstGeom>
          <a:noFill/>
        </p:spPr>
        <p:txBody>
          <a:bodyPr wrap="square" rtlCol="0">
            <a:spAutoFit/>
          </a:bodyPr>
          <a:lstStyle/>
          <a:p>
            <a:r>
              <a:rPr lang="zh-CN" altLang="en-US" dirty="0"/>
              <a:t>地图</a:t>
            </a:r>
          </a:p>
        </p:txBody>
      </p:sp>
      <p:sp>
        <p:nvSpPr>
          <p:cNvPr id="18" name="文本框 17">
            <a:extLst>
              <a:ext uri="{FF2B5EF4-FFF2-40B4-BE49-F238E27FC236}">
                <a16:creationId xmlns:a16="http://schemas.microsoft.com/office/drawing/2014/main" id="{C3FBEA50-2978-033B-D918-DFE8B7F1ED91}"/>
              </a:ext>
            </a:extLst>
          </p:cNvPr>
          <p:cNvSpPr txBox="1"/>
          <p:nvPr/>
        </p:nvSpPr>
        <p:spPr>
          <a:xfrm>
            <a:off x="260083" y="5691799"/>
            <a:ext cx="11247459" cy="646331"/>
          </a:xfrm>
          <a:prstGeom prst="rect">
            <a:avLst/>
          </a:prstGeom>
          <a:noFill/>
        </p:spPr>
        <p:txBody>
          <a:bodyPr wrap="square">
            <a:spAutoFit/>
          </a:bodyPr>
          <a:lstStyle/>
          <a:p>
            <a:r>
              <a:rPr lang="en-US" altLang="zh-CN" dirty="0">
                <a:latin typeface="Times New Roman" panose="02020603050405020304" pitchFamily="18" charset="0"/>
                <a:cs typeface="Times New Roman" panose="02020603050405020304" pitchFamily="18" charset="0"/>
              </a:rPr>
              <a:t>Wu Y.-C., </a:t>
            </a:r>
            <a:r>
              <a:rPr lang="en-US" altLang="zh-CN" dirty="0" err="1">
                <a:latin typeface="Times New Roman" panose="02020603050405020304" pitchFamily="18" charset="0"/>
                <a:cs typeface="Times New Roman" panose="02020603050405020304" pitchFamily="18" charset="0"/>
              </a:rPr>
              <a:t>Sankararaman</a:t>
            </a:r>
            <a:r>
              <a:rPr lang="en-US" altLang="zh-CN" dirty="0">
                <a:latin typeface="Times New Roman" panose="02020603050405020304" pitchFamily="18" charset="0"/>
                <a:cs typeface="Times New Roman" panose="02020603050405020304" pitchFamily="18" charset="0"/>
              </a:rPr>
              <a:t> K. A. Lafortune S. Ensuring privacy in location-based services: An approach based on opacity enforcement. </a:t>
            </a:r>
            <a:r>
              <a:rPr lang="en-US" altLang="zh-CN" i="1" dirty="0">
                <a:latin typeface="Times New Roman" panose="02020603050405020304" pitchFamily="18" charset="0"/>
                <a:cs typeface="Times New Roman" panose="02020603050405020304" pitchFamily="18" charset="0"/>
              </a:rPr>
              <a:t>IFAC Proceedings Volumes</a:t>
            </a:r>
            <a:r>
              <a:rPr lang="en-US" altLang="zh-CN" dirty="0">
                <a:latin typeface="Times New Roman" panose="02020603050405020304" pitchFamily="18" charset="0"/>
                <a:cs typeface="Times New Roman" panose="02020603050405020304" pitchFamily="18" charset="0"/>
              </a:rPr>
              <a:t>. 47(2):33-38, 2014.</a:t>
            </a:r>
            <a:endParaRPr lang="zh-CN" altLang="en-US" dirty="0">
              <a:latin typeface="Times New Roman" panose="02020603050405020304" pitchFamily="18" charset="0"/>
              <a:cs typeface="Times New Roman" panose="02020603050405020304" pitchFamily="18" charset="0"/>
            </a:endParaRPr>
          </a:p>
        </p:txBody>
      </p:sp>
      <p:sp>
        <p:nvSpPr>
          <p:cNvPr id="19" name="文本框 18">
            <a:extLst>
              <a:ext uri="{FF2B5EF4-FFF2-40B4-BE49-F238E27FC236}">
                <a16:creationId xmlns:a16="http://schemas.microsoft.com/office/drawing/2014/main" id="{6E69F349-F76C-4709-54CF-F3A5B532158B}"/>
              </a:ext>
            </a:extLst>
          </p:cNvPr>
          <p:cNvSpPr txBox="1"/>
          <p:nvPr/>
        </p:nvSpPr>
        <p:spPr>
          <a:xfrm>
            <a:off x="3457356" y="5180629"/>
            <a:ext cx="782918" cy="369332"/>
          </a:xfrm>
          <a:prstGeom prst="rect">
            <a:avLst/>
          </a:prstGeom>
          <a:noFill/>
        </p:spPr>
        <p:txBody>
          <a:bodyPr wrap="square" rtlCol="0">
            <a:spAutoFit/>
          </a:bodyPr>
          <a:lstStyle/>
          <a:p>
            <a:r>
              <a:rPr lang="en-US" altLang="zh-CN" dirty="0"/>
              <a:t>G</a:t>
            </a:r>
            <a:endParaRPr lang="zh-CN" altLang="en-US" dirty="0"/>
          </a:p>
        </p:txBody>
      </p:sp>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156758DD-8FDA-C719-E30B-F16ACBB91FC8}"/>
                  </a:ext>
                </a:extLst>
              </p:cNvPr>
              <p:cNvSpPr txBox="1"/>
              <p:nvPr/>
            </p:nvSpPr>
            <p:spPr>
              <a:xfrm>
                <a:off x="9301119" y="5170440"/>
                <a:ext cx="1416612" cy="369332"/>
              </a:xfrm>
              <a:prstGeom prst="rect">
                <a:avLst/>
              </a:prstGeom>
              <a:noFill/>
            </p:spPr>
            <p:txBody>
              <a:bodyPr wrap="square" rtlCol="0">
                <a:spAutoFit/>
              </a:bodyPr>
              <a:lstStyle/>
              <a:p>
                <a:r>
                  <a:rPr lang="zh-CN" altLang="en-US" dirty="0"/>
                  <a:t>插入</a:t>
                </a:r>
                <a14:m>
                  <m:oMath xmlns:m="http://schemas.openxmlformats.org/officeDocument/2006/math">
                    <m:r>
                      <a:rPr lang="zh-CN" altLang="en-US" i="1" dirty="0">
                        <a:latin typeface="Cambria Math" panose="02040503050406030204" pitchFamily="18" charset="0"/>
                      </a:rPr>
                      <m:t>函数</m:t>
                    </m:r>
                    <m:r>
                      <a:rPr lang="en-US" altLang="zh-CN" b="0" i="1" dirty="0" smtClean="0">
                        <a:latin typeface="Cambria Math" panose="02040503050406030204" pitchFamily="18" charset="0"/>
                      </a:rPr>
                      <m:t> </m:t>
                    </m:r>
                    <m:sSub>
                      <m:sSubPr>
                        <m:ctrlPr>
                          <a:rPr lang="en-US" altLang="zh-CN" i="1" dirty="0" smtClean="0">
                            <a:latin typeface="Cambria Math" panose="02040503050406030204" pitchFamily="18" charset="0"/>
                          </a:rPr>
                        </m:ctrlPr>
                      </m:sSubPr>
                      <m:e>
                        <m:r>
                          <a:rPr lang="en-US" altLang="zh-CN" i="1" dirty="0" smtClean="0">
                            <a:latin typeface="Cambria Math" panose="02040503050406030204" pitchFamily="18" charset="0"/>
                          </a:rPr>
                          <m:t>𝑓</m:t>
                        </m:r>
                      </m:e>
                      <m:sub>
                        <m:r>
                          <a:rPr lang="en-US" altLang="zh-CN" i="1" dirty="0" err="1" smtClean="0">
                            <a:latin typeface="Cambria Math" panose="02040503050406030204" pitchFamily="18" charset="0"/>
                          </a:rPr>
                          <m:t>𝐼</m:t>
                        </m:r>
                      </m:sub>
                    </m:sSub>
                  </m:oMath>
                </a14:m>
                <a:endParaRPr lang="zh-CN" altLang="en-US" dirty="0"/>
              </a:p>
            </p:txBody>
          </p:sp>
        </mc:Choice>
        <mc:Fallback xmlns="">
          <p:sp>
            <p:nvSpPr>
              <p:cNvPr id="20" name="文本框 19">
                <a:extLst>
                  <a:ext uri="{FF2B5EF4-FFF2-40B4-BE49-F238E27FC236}">
                    <a16:creationId xmlns:a16="http://schemas.microsoft.com/office/drawing/2014/main" id="{156758DD-8FDA-C719-E30B-F16ACBB91FC8}"/>
                  </a:ext>
                </a:extLst>
              </p:cNvPr>
              <p:cNvSpPr txBox="1">
                <a:spLocks noRot="1" noChangeAspect="1" noMove="1" noResize="1" noEditPoints="1" noAdjustHandles="1" noChangeArrowheads="1" noChangeShapeType="1" noTextEdit="1"/>
              </p:cNvSpPr>
              <p:nvPr/>
            </p:nvSpPr>
            <p:spPr>
              <a:xfrm>
                <a:off x="9301119" y="5170440"/>
                <a:ext cx="1416612" cy="369332"/>
              </a:xfrm>
              <a:prstGeom prst="rect">
                <a:avLst/>
              </a:prstGeom>
              <a:blipFill>
                <a:blip r:embed="rId6"/>
                <a:stretch>
                  <a:fillRect l="-3879" t="-13115" b="-19672"/>
                </a:stretch>
              </a:blipFill>
            </p:spPr>
            <p:txBody>
              <a:bodyPr/>
              <a:lstStyle/>
              <a:p>
                <a:r>
                  <a:rPr lang="zh-CN" altLang="en-US">
                    <a:noFill/>
                  </a:rPr>
                  <a:t> </a:t>
                </a:r>
              </a:p>
            </p:txBody>
          </p:sp>
        </mc:Fallback>
      </mc:AlternateContent>
      <p:sp>
        <p:nvSpPr>
          <p:cNvPr id="2" name="文本框 1">
            <a:extLst>
              <a:ext uri="{FF2B5EF4-FFF2-40B4-BE49-F238E27FC236}">
                <a16:creationId xmlns:a16="http://schemas.microsoft.com/office/drawing/2014/main" id="{2C7F4138-A802-9E7E-44CA-1D06B83328FA}"/>
              </a:ext>
            </a:extLst>
          </p:cNvPr>
          <p:cNvSpPr txBox="1"/>
          <p:nvPr/>
        </p:nvSpPr>
        <p:spPr>
          <a:xfrm>
            <a:off x="6961048" y="299873"/>
            <a:ext cx="2261611" cy="461665"/>
          </a:xfrm>
          <a:prstGeom prst="rect">
            <a:avLst/>
          </a:prstGeom>
          <a:noFill/>
        </p:spPr>
        <p:txBody>
          <a:bodyPr wrap="square" rtlCol="0">
            <a:spAutoFit/>
          </a:bodyPr>
          <a:lstStyle/>
          <a:p>
            <a:r>
              <a:rPr lang="zh-CN" altLang="en-US" sz="2400" dirty="0"/>
              <a:t>插入机制应用</a:t>
            </a:r>
          </a:p>
        </p:txBody>
      </p:sp>
      <p:pic>
        <p:nvPicPr>
          <p:cNvPr id="7" name="图片 6">
            <a:extLst>
              <a:ext uri="{FF2B5EF4-FFF2-40B4-BE49-F238E27FC236}">
                <a16:creationId xmlns:a16="http://schemas.microsoft.com/office/drawing/2014/main" id="{97A4BCEE-A72C-76DF-211B-4E00B73CEA6B}"/>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4836404" y="1872802"/>
            <a:ext cx="3324636" cy="3093357"/>
          </a:xfrm>
          <a:prstGeom prst="rect">
            <a:avLst/>
          </a:prstGeom>
        </p:spPr>
      </p:pic>
      <p:sp>
        <p:nvSpPr>
          <p:cNvPr id="11" name="文本框 10">
            <a:extLst>
              <a:ext uri="{FF2B5EF4-FFF2-40B4-BE49-F238E27FC236}">
                <a16:creationId xmlns:a16="http://schemas.microsoft.com/office/drawing/2014/main" id="{A0C06EF3-D3B7-C59A-5A2C-F6EC16EC9BA7}"/>
              </a:ext>
            </a:extLst>
          </p:cNvPr>
          <p:cNvSpPr txBox="1"/>
          <p:nvPr/>
        </p:nvSpPr>
        <p:spPr>
          <a:xfrm>
            <a:off x="5876376" y="5174037"/>
            <a:ext cx="1243264" cy="369332"/>
          </a:xfrm>
          <a:prstGeom prst="rect">
            <a:avLst/>
          </a:prstGeom>
          <a:noFill/>
        </p:spPr>
        <p:txBody>
          <a:bodyPr wrap="square" rtlCol="0">
            <a:spAutoFit/>
          </a:bodyPr>
          <a:lstStyle/>
          <a:p>
            <a:r>
              <a:rPr lang="zh-CN" altLang="en-US" dirty="0"/>
              <a:t>观测器</a:t>
            </a:r>
          </a:p>
        </p:txBody>
      </p:sp>
      <p:pic>
        <p:nvPicPr>
          <p:cNvPr id="13" name="图片 12">
            <a:extLst>
              <a:ext uri="{FF2B5EF4-FFF2-40B4-BE49-F238E27FC236}">
                <a16:creationId xmlns:a16="http://schemas.microsoft.com/office/drawing/2014/main" id="{81DE6692-F27D-8EED-6EFE-1BB012FE45B7}"/>
              </a:ext>
            </a:extLst>
          </p:cNvPr>
          <p:cNvPicPr>
            <a:picLocks noChangeAspect="1"/>
          </p:cNvPicPr>
          <p:nvPr/>
        </p:nvPicPr>
        <p:blipFill rotWithShape="1">
          <a:blip r:embed="rId8">
            <a:clrChange>
              <a:clrFrom>
                <a:srgbClr val="FFFFFF"/>
              </a:clrFrom>
              <a:clrTo>
                <a:srgbClr val="FFFFFF">
                  <a:alpha val="0"/>
                </a:srgbClr>
              </a:clrTo>
            </a:clrChange>
          </a:blip>
          <a:srcRect l="16855" t="14922" r="16379" b="19703"/>
          <a:stretch/>
        </p:blipFill>
        <p:spPr>
          <a:xfrm>
            <a:off x="6646570" y="5233061"/>
            <a:ext cx="314478" cy="271267"/>
          </a:xfrm>
          <a:prstGeom prst="rect">
            <a:avLst/>
          </a:prstGeom>
        </p:spPr>
      </p:pic>
      <p:pic>
        <p:nvPicPr>
          <p:cNvPr id="6" name="图片 5">
            <a:extLst>
              <a:ext uri="{FF2B5EF4-FFF2-40B4-BE49-F238E27FC236}">
                <a16:creationId xmlns:a16="http://schemas.microsoft.com/office/drawing/2014/main" id="{405F73C7-BE26-4F5F-8368-C3E609A1AEA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0083" y="119306"/>
            <a:ext cx="645261" cy="645261"/>
          </a:xfrm>
          <a:prstGeom prst="ellipse">
            <a:avLst/>
          </a:prstGeom>
        </p:spPr>
      </p:pic>
      <p:sp>
        <p:nvSpPr>
          <p:cNvPr id="12" name="文本框 11">
            <a:extLst>
              <a:ext uri="{FF2B5EF4-FFF2-40B4-BE49-F238E27FC236}">
                <a16:creationId xmlns:a16="http://schemas.microsoft.com/office/drawing/2014/main" id="{BE91F987-FCB4-1F5B-817F-3774ADCFFFB3}"/>
              </a:ext>
            </a:extLst>
          </p:cNvPr>
          <p:cNvSpPr txBox="1"/>
          <p:nvPr/>
        </p:nvSpPr>
        <p:spPr>
          <a:xfrm>
            <a:off x="1988848" y="99267"/>
            <a:ext cx="4037846" cy="646331"/>
          </a:xfrm>
          <a:prstGeom prst="rect">
            <a:avLst/>
          </a:prstGeom>
          <a:noFill/>
        </p:spPr>
        <p:txBody>
          <a:bodyPr wrap="square" rtlCol="0">
            <a:spAutoFit/>
          </a:bodyPr>
          <a:lstStyle/>
          <a:p>
            <a:r>
              <a:rPr lang="zh-CN" altLang="en-US" dirty="0">
                <a:solidFill>
                  <a:srgbClr val="000000"/>
                </a:solidFill>
                <a:latin typeface="华文行楷" panose="02010800040101010101" pitchFamily="2" charset="-122"/>
                <a:ea typeface="华文行楷" panose="02010800040101010101" pitchFamily="2" charset="-122"/>
              </a:rPr>
              <a:t>       </a:t>
            </a:r>
            <a:r>
              <a:rPr lang="zh-CN" altLang="en-US"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重庆国家应用数学中心</a:t>
            </a:r>
            <a:endParaRPr lang="en-US" altLang="zh-CN"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a:p>
            <a:pPr algn="dist"/>
            <a:r>
              <a:rPr lang="en-US" altLang="zh-CN"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National Center for Applied Mathematics in Chongqing</a:t>
            </a:r>
            <a:endParaRPr lang="zh-CN" altLang="en-US"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p:txBody>
      </p:sp>
      <p:pic>
        <p:nvPicPr>
          <p:cNvPr id="16" name="图片 15">
            <a:extLst>
              <a:ext uri="{FF2B5EF4-FFF2-40B4-BE49-F238E27FC236}">
                <a16:creationId xmlns:a16="http://schemas.microsoft.com/office/drawing/2014/main" id="{CF4273EA-ADC5-EAA9-83D3-4DED551E2C6A}"/>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1012452" y="172318"/>
            <a:ext cx="869288" cy="500231"/>
          </a:xfrm>
          <a:prstGeom prst="rect">
            <a:avLst/>
          </a:prstGeom>
        </p:spPr>
      </p:pic>
      <p:sp>
        <p:nvSpPr>
          <p:cNvPr id="5" name="灯片编号占位符 4">
            <a:extLst>
              <a:ext uri="{FF2B5EF4-FFF2-40B4-BE49-F238E27FC236}">
                <a16:creationId xmlns:a16="http://schemas.microsoft.com/office/drawing/2014/main" id="{04F15D8C-501E-FD14-5917-2108950A601C}"/>
              </a:ext>
            </a:extLst>
          </p:cNvPr>
          <p:cNvSpPr>
            <a:spLocks noGrp="1"/>
          </p:cNvSpPr>
          <p:nvPr>
            <p:ph type="sldNum" sz="quarter" idx="12"/>
          </p:nvPr>
        </p:nvSpPr>
        <p:spPr/>
        <p:txBody>
          <a:bodyPr/>
          <a:lstStyle/>
          <a:p>
            <a:fld id="{9A0DB2DC-4C9A-4742-B13C-FB6460FD3503}" type="slidenum">
              <a:rPr lang="zh-CN" altLang="en-US" noProof="1" smtClean="0"/>
              <a:pPr/>
              <a:t>49</a:t>
            </a:fld>
            <a:r>
              <a:rPr lang="en-US" altLang="zh-CN" noProof="1"/>
              <a:t>/52</a:t>
            </a:r>
            <a:endParaRPr lang="zh-CN" altLang="en-US" noProof="1"/>
          </a:p>
        </p:txBody>
      </p:sp>
    </p:spTree>
    <p:custDataLst>
      <p:tags r:id="rId1"/>
    </p:custDataLst>
    <p:extLst>
      <p:ext uri="{BB962C8B-B14F-4D97-AF65-F5344CB8AC3E}">
        <p14:creationId xmlns:p14="http://schemas.microsoft.com/office/powerpoint/2010/main" val="2575990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60083" y="850574"/>
            <a:ext cx="11126709" cy="45719"/>
          </a:xfrm>
          <a:prstGeom prst="rect">
            <a:avLst/>
          </a:prstGeom>
          <a:solidFill>
            <a:schemeClr val="tx1">
              <a:lumMod val="50000"/>
              <a:lumOff val="50000"/>
            </a:schemeClr>
          </a:solidFill>
          <a:ln>
            <a:solidFill>
              <a:schemeClr val="tx1">
                <a:lumMod val="50000"/>
                <a:lumOff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sp>
        <p:nvSpPr>
          <p:cNvPr id="9" name="矩形 8"/>
          <p:cNvSpPr/>
          <p:nvPr/>
        </p:nvSpPr>
        <p:spPr>
          <a:xfrm>
            <a:off x="0" y="6753885"/>
            <a:ext cx="12192000" cy="104115"/>
          </a:xfrm>
          <a:prstGeom prst="rect">
            <a:avLst/>
          </a:prstGeom>
          <a:solidFill>
            <a:schemeClr val="accent2">
              <a:lumMod val="50000"/>
            </a:schemeClr>
          </a:solidFill>
          <a:ln>
            <a:solidFill>
              <a:schemeClr val="accent2">
                <a:lumMod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sp>
        <p:nvSpPr>
          <p:cNvPr id="10" name="矩形 9">
            <a:extLst>
              <a:ext uri="{FF2B5EF4-FFF2-40B4-BE49-F238E27FC236}">
                <a16:creationId xmlns:a16="http://schemas.microsoft.com/office/drawing/2014/main" id="{53B19A27-38CC-D74B-29FD-1D4FFBBF5C37}"/>
              </a:ext>
            </a:extLst>
          </p:cNvPr>
          <p:cNvSpPr/>
          <p:nvPr/>
        </p:nvSpPr>
        <p:spPr>
          <a:xfrm>
            <a:off x="582713" y="1049800"/>
            <a:ext cx="10640344" cy="5103089"/>
          </a:xfrm>
          <a:prstGeom prst="rect">
            <a:avLst/>
          </a:prstGeom>
          <a:solidFill>
            <a:schemeClr val="accent1">
              <a:lumMod val="20000"/>
              <a:lumOff val="80000"/>
            </a:schemeClr>
          </a:solidFill>
          <a:ln>
            <a:solidFill>
              <a:schemeClr val="bg1"/>
            </a:solidFill>
          </a:ln>
        </p:spPr>
        <p:txBody>
          <a:bodyPr/>
          <a:lstStyle/>
          <a:p>
            <a:pPr lvl="0">
              <a:lnSpc>
                <a:spcPct val="150000"/>
              </a:lnSpc>
            </a:pPr>
            <a:r>
              <a:rPr lang="zh-CN" dirty="0"/>
              <a:t>主要内容</a:t>
            </a:r>
          </a:p>
          <a:p>
            <a:pPr marL="285750" lvl="0" indent="-285750">
              <a:lnSpc>
                <a:spcPct val="150000"/>
              </a:lnSpc>
              <a:buFont typeface="Arial" panose="020B0604020202020204" pitchFamily="34" charset="0"/>
              <a:buChar char="•"/>
            </a:pPr>
            <a:r>
              <a:rPr lang="zh-CN" dirty="0"/>
              <a:t>离散事件系统（</a:t>
            </a:r>
            <a:r>
              <a:rPr lang="en-US" dirty="0"/>
              <a:t>DES</a:t>
            </a:r>
            <a:r>
              <a:rPr lang="zh-CN" dirty="0"/>
              <a:t>）简介</a:t>
            </a:r>
          </a:p>
          <a:p>
            <a:pPr marL="285750" lvl="0" indent="-285750">
              <a:lnSpc>
                <a:spcPct val="150000"/>
              </a:lnSpc>
              <a:buFont typeface="Arial" panose="020B0604020202020204" pitchFamily="34" charset="0"/>
              <a:buChar char="•"/>
            </a:pPr>
            <a:r>
              <a:rPr lang="zh-CN" b="1" dirty="0">
                <a:solidFill>
                  <a:srgbClr val="FF0000"/>
                </a:solidFill>
              </a:rPr>
              <a:t>语言、自动机介绍  </a:t>
            </a:r>
          </a:p>
          <a:p>
            <a:pPr lvl="0">
              <a:lnSpc>
                <a:spcPct val="150000"/>
              </a:lnSpc>
            </a:pPr>
            <a:r>
              <a:rPr lang="en-US" altLang="zh-CN" dirty="0"/>
              <a:t>	</a:t>
            </a:r>
            <a:r>
              <a:rPr lang="zh-CN" dirty="0">
                <a:solidFill>
                  <a:srgbClr val="FF0000"/>
                </a:solidFill>
              </a:rPr>
              <a:t>语言及自动机定义</a:t>
            </a:r>
          </a:p>
          <a:p>
            <a:pPr lvl="0">
              <a:lnSpc>
                <a:spcPct val="150000"/>
              </a:lnSpc>
            </a:pPr>
            <a:r>
              <a:rPr lang="en-US" altLang="zh-CN" dirty="0">
                <a:solidFill>
                  <a:srgbClr val="FF0000"/>
                </a:solidFill>
              </a:rPr>
              <a:t>	</a:t>
            </a:r>
            <a:r>
              <a:rPr lang="zh-CN" dirty="0">
                <a:solidFill>
                  <a:srgbClr val="FF0000"/>
                </a:solidFill>
              </a:rPr>
              <a:t>自动机基本操作与标准观测器</a:t>
            </a:r>
          </a:p>
          <a:p>
            <a:pPr lvl="0">
              <a:lnSpc>
                <a:spcPct val="150000"/>
              </a:lnSpc>
            </a:pPr>
            <a:r>
              <a:rPr lang="en-US" altLang="zh-CN" dirty="0">
                <a:solidFill>
                  <a:srgbClr val="FF0000"/>
                </a:solidFill>
              </a:rPr>
              <a:t>	</a:t>
            </a:r>
            <a:r>
              <a:rPr lang="zh-CN" dirty="0">
                <a:solidFill>
                  <a:srgbClr val="FF0000"/>
                </a:solidFill>
              </a:rPr>
              <a:t>有限状态自动机与正则语言</a:t>
            </a:r>
          </a:p>
          <a:p>
            <a:pPr marL="285750" lvl="0" indent="-285750">
              <a:lnSpc>
                <a:spcPct val="150000"/>
              </a:lnSpc>
              <a:buFont typeface="Arial" panose="020B0604020202020204" pitchFamily="34" charset="0"/>
              <a:buChar char="•"/>
            </a:pPr>
            <a:r>
              <a:rPr lang="zh-CN" dirty="0"/>
              <a:t>不透明性（</a:t>
            </a:r>
            <a:r>
              <a:rPr lang="en-US" dirty="0"/>
              <a:t>Opacity</a:t>
            </a:r>
            <a:r>
              <a:rPr lang="zh-CN" dirty="0"/>
              <a:t>）</a:t>
            </a:r>
          </a:p>
          <a:p>
            <a:pPr lvl="0">
              <a:lnSpc>
                <a:spcPct val="150000"/>
              </a:lnSpc>
            </a:pPr>
            <a:r>
              <a:rPr lang="en-US" altLang="zh-CN" dirty="0"/>
              <a:t>	</a:t>
            </a:r>
            <a:r>
              <a:rPr lang="zh-CN" dirty="0"/>
              <a:t>当前状态不透明性</a:t>
            </a:r>
            <a:endParaRPr lang="en-US" altLang="zh-CN" dirty="0"/>
          </a:p>
          <a:p>
            <a:pPr lvl="0">
              <a:lnSpc>
                <a:spcPct val="150000"/>
              </a:lnSpc>
            </a:pPr>
            <a:r>
              <a:rPr lang="en-US" altLang="zh-CN" dirty="0"/>
              <a:t>	K</a:t>
            </a:r>
            <a:r>
              <a:rPr lang="zh-CN" dirty="0"/>
              <a:t>步不透明性</a:t>
            </a:r>
            <a:r>
              <a:rPr lang="zh-CN" altLang="en-US" dirty="0"/>
              <a:t>与</a:t>
            </a:r>
            <a:r>
              <a:rPr lang="zh-CN" dirty="0"/>
              <a:t>无穷步不透明性</a:t>
            </a:r>
            <a:endParaRPr lang="en-US" altLang="zh-CN" dirty="0"/>
          </a:p>
          <a:p>
            <a:pPr marL="285750" lvl="0" indent="-285750">
              <a:lnSpc>
                <a:spcPct val="150000"/>
              </a:lnSpc>
              <a:buFont typeface="Arial" panose="020B0604020202020204" pitchFamily="34" charset="0"/>
              <a:buChar char="•"/>
            </a:pPr>
            <a:r>
              <a:rPr lang="zh-CN" altLang="en-US" dirty="0"/>
              <a:t>不透明性验证</a:t>
            </a:r>
            <a:endParaRPr lang="en-US" altLang="zh-CN" dirty="0"/>
          </a:p>
          <a:p>
            <a:pPr marL="285750" lvl="0" indent="-285750">
              <a:lnSpc>
                <a:spcPct val="150000"/>
              </a:lnSpc>
              <a:buFont typeface="Arial" panose="020B0604020202020204" pitchFamily="34" charset="0"/>
              <a:buChar char="•"/>
            </a:pPr>
            <a:r>
              <a:rPr lang="zh-CN" altLang="en-US" dirty="0"/>
              <a:t>不透明性综合</a:t>
            </a:r>
            <a:endParaRPr lang="zh-CN" dirty="0"/>
          </a:p>
          <a:p>
            <a:pPr marL="285750" lvl="0" indent="-285750">
              <a:lnSpc>
                <a:spcPct val="150000"/>
              </a:lnSpc>
              <a:buFont typeface="Arial" panose="020B0604020202020204" pitchFamily="34" charset="0"/>
              <a:buChar char="•"/>
            </a:pPr>
            <a:r>
              <a:rPr lang="zh-CN" altLang="en-US" dirty="0"/>
              <a:t>参考材料</a:t>
            </a:r>
            <a:endParaRPr lang="zh-CN" dirty="0"/>
          </a:p>
        </p:txBody>
      </p:sp>
      <p:pic>
        <p:nvPicPr>
          <p:cNvPr id="2" name="图片 1">
            <a:extLst>
              <a:ext uri="{FF2B5EF4-FFF2-40B4-BE49-F238E27FC236}">
                <a16:creationId xmlns:a16="http://schemas.microsoft.com/office/drawing/2014/main" id="{09C8D9E6-EEE2-ECF7-1D36-9F11C9554C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083" y="119306"/>
            <a:ext cx="645261" cy="645261"/>
          </a:xfrm>
          <a:prstGeom prst="ellipse">
            <a:avLst/>
          </a:prstGeom>
        </p:spPr>
      </p:pic>
      <p:sp>
        <p:nvSpPr>
          <p:cNvPr id="3" name="文本框 2">
            <a:extLst>
              <a:ext uri="{FF2B5EF4-FFF2-40B4-BE49-F238E27FC236}">
                <a16:creationId xmlns:a16="http://schemas.microsoft.com/office/drawing/2014/main" id="{F79C2F40-F66F-4215-809D-23EDEB1657B5}"/>
              </a:ext>
            </a:extLst>
          </p:cNvPr>
          <p:cNvSpPr txBox="1"/>
          <p:nvPr/>
        </p:nvSpPr>
        <p:spPr>
          <a:xfrm>
            <a:off x="1988848" y="99267"/>
            <a:ext cx="4037846" cy="646331"/>
          </a:xfrm>
          <a:prstGeom prst="rect">
            <a:avLst/>
          </a:prstGeom>
          <a:noFill/>
        </p:spPr>
        <p:txBody>
          <a:bodyPr wrap="square" rtlCol="0">
            <a:spAutoFit/>
          </a:bodyPr>
          <a:lstStyle/>
          <a:p>
            <a:r>
              <a:rPr lang="zh-CN" altLang="en-US" dirty="0">
                <a:solidFill>
                  <a:srgbClr val="000000"/>
                </a:solidFill>
                <a:latin typeface="华文行楷" panose="02010800040101010101" pitchFamily="2" charset="-122"/>
                <a:ea typeface="华文行楷" panose="02010800040101010101" pitchFamily="2" charset="-122"/>
              </a:rPr>
              <a:t>       </a:t>
            </a:r>
            <a:r>
              <a:rPr lang="zh-CN" altLang="en-US"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重庆国家应用数学中心</a:t>
            </a:r>
            <a:endParaRPr lang="en-US" altLang="zh-CN"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a:p>
            <a:pPr algn="dist"/>
            <a:r>
              <a:rPr lang="en-US" altLang="zh-CN"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National Center for Applied Mathematics in Chongqing</a:t>
            </a:r>
            <a:endParaRPr lang="zh-CN" altLang="en-US"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p:txBody>
      </p:sp>
      <p:pic>
        <p:nvPicPr>
          <p:cNvPr id="6" name="图片 5">
            <a:extLst>
              <a:ext uri="{FF2B5EF4-FFF2-40B4-BE49-F238E27FC236}">
                <a16:creationId xmlns:a16="http://schemas.microsoft.com/office/drawing/2014/main" id="{A6205467-AD80-DD25-8DFC-71D80BF4E1B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12452" y="172318"/>
            <a:ext cx="869288" cy="500231"/>
          </a:xfrm>
          <a:prstGeom prst="rect">
            <a:avLst/>
          </a:prstGeom>
        </p:spPr>
      </p:pic>
      <p:sp>
        <p:nvSpPr>
          <p:cNvPr id="5" name="灯片编号占位符 4">
            <a:extLst>
              <a:ext uri="{FF2B5EF4-FFF2-40B4-BE49-F238E27FC236}">
                <a16:creationId xmlns:a16="http://schemas.microsoft.com/office/drawing/2014/main" id="{ACAE132F-9A67-1F22-C19F-8D0D91F9B440}"/>
              </a:ext>
            </a:extLst>
          </p:cNvPr>
          <p:cNvSpPr>
            <a:spLocks noGrp="1"/>
          </p:cNvSpPr>
          <p:nvPr>
            <p:ph type="sldNum" sz="quarter" idx="12"/>
          </p:nvPr>
        </p:nvSpPr>
        <p:spPr/>
        <p:txBody>
          <a:bodyPr/>
          <a:lstStyle/>
          <a:p>
            <a:fld id="{9A0DB2DC-4C9A-4742-B13C-FB6460FD3503}" type="slidenum">
              <a:rPr lang="zh-CN" altLang="en-US" noProof="1" smtClean="0"/>
              <a:pPr/>
              <a:t>5</a:t>
            </a:fld>
            <a:r>
              <a:rPr lang="en-US" altLang="zh-CN" noProof="1"/>
              <a:t>/52</a:t>
            </a:r>
            <a:endParaRPr lang="zh-CN" altLang="en-US" noProof="1"/>
          </a:p>
        </p:txBody>
      </p:sp>
    </p:spTree>
    <p:custDataLst>
      <p:tags r:id="rId1"/>
    </p:custDataLst>
    <p:extLst>
      <p:ext uri="{BB962C8B-B14F-4D97-AF65-F5344CB8AC3E}">
        <p14:creationId xmlns:p14="http://schemas.microsoft.com/office/powerpoint/2010/main" val="34598061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60083" y="850574"/>
            <a:ext cx="11126709" cy="45719"/>
          </a:xfrm>
          <a:prstGeom prst="rect">
            <a:avLst/>
          </a:prstGeom>
          <a:solidFill>
            <a:schemeClr val="tx1">
              <a:lumMod val="50000"/>
              <a:lumOff val="50000"/>
            </a:schemeClr>
          </a:solidFill>
          <a:ln>
            <a:solidFill>
              <a:schemeClr val="tx1">
                <a:lumMod val="50000"/>
                <a:lumOff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sp>
        <p:nvSpPr>
          <p:cNvPr id="9" name="矩形 8"/>
          <p:cNvSpPr/>
          <p:nvPr/>
        </p:nvSpPr>
        <p:spPr>
          <a:xfrm>
            <a:off x="0" y="6753885"/>
            <a:ext cx="12192000" cy="104115"/>
          </a:xfrm>
          <a:prstGeom prst="rect">
            <a:avLst/>
          </a:prstGeom>
          <a:solidFill>
            <a:schemeClr val="accent2">
              <a:lumMod val="50000"/>
            </a:schemeClr>
          </a:solidFill>
          <a:ln>
            <a:solidFill>
              <a:schemeClr val="accent2">
                <a:lumMod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pic>
        <p:nvPicPr>
          <p:cNvPr id="6" name="图片 5">
            <a:extLst>
              <a:ext uri="{FF2B5EF4-FFF2-40B4-BE49-F238E27FC236}">
                <a16:creationId xmlns:a16="http://schemas.microsoft.com/office/drawing/2014/main" id="{07488078-5EF3-3E15-3B1A-519CC0E2F92F}"/>
              </a:ext>
            </a:extLst>
          </p:cNvPr>
          <p:cNvPicPr>
            <a:picLocks noChangeAspect="1"/>
          </p:cNvPicPr>
          <p:nvPr/>
        </p:nvPicPr>
        <p:blipFill>
          <a:blip r:embed="rId3"/>
          <a:stretch>
            <a:fillRect/>
          </a:stretch>
        </p:blipFill>
        <p:spPr>
          <a:xfrm>
            <a:off x="417280" y="1406572"/>
            <a:ext cx="2147738" cy="2958064"/>
          </a:xfrm>
          <a:prstGeom prst="rect">
            <a:avLst/>
          </a:prstGeom>
        </p:spPr>
      </p:pic>
      <p:pic>
        <p:nvPicPr>
          <p:cNvPr id="10" name="图片 9">
            <a:extLst>
              <a:ext uri="{FF2B5EF4-FFF2-40B4-BE49-F238E27FC236}">
                <a16:creationId xmlns:a16="http://schemas.microsoft.com/office/drawing/2014/main" id="{B29B4EF1-5209-2D35-FB16-E831E12D52BB}"/>
              </a:ext>
            </a:extLst>
          </p:cNvPr>
          <p:cNvPicPr>
            <a:picLocks noChangeAspect="1"/>
          </p:cNvPicPr>
          <p:nvPr/>
        </p:nvPicPr>
        <p:blipFill>
          <a:blip r:embed="rId4"/>
          <a:stretch>
            <a:fillRect/>
          </a:stretch>
        </p:blipFill>
        <p:spPr>
          <a:xfrm>
            <a:off x="2721056" y="1406572"/>
            <a:ext cx="1978292" cy="2960696"/>
          </a:xfrm>
          <a:prstGeom prst="rect">
            <a:avLst/>
          </a:prstGeom>
        </p:spPr>
      </p:pic>
      <p:pic>
        <p:nvPicPr>
          <p:cNvPr id="12" name="图片 11">
            <a:extLst>
              <a:ext uri="{FF2B5EF4-FFF2-40B4-BE49-F238E27FC236}">
                <a16:creationId xmlns:a16="http://schemas.microsoft.com/office/drawing/2014/main" id="{50570334-24CA-92A9-2E44-FE06AECDEC46}"/>
              </a:ext>
            </a:extLst>
          </p:cNvPr>
          <p:cNvPicPr>
            <a:picLocks noChangeAspect="1"/>
          </p:cNvPicPr>
          <p:nvPr/>
        </p:nvPicPr>
        <p:blipFill>
          <a:blip r:embed="rId5"/>
          <a:stretch>
            <a:fillRect/>
          </a:stretch>
        </p:blipFill>
        <p:spPr>
          <a:xfrm>
            <a:off x="4843809" y="1406572"/>
            <a:ext cx="1978292" cy="2966346"/>
          </a:xfrm>
          <a:prstGeom prst="rect">
            <a:avLst/>
          </a:prstGeom>
        </p:spPr>
      </p:pic>
      <p:sp>
        <p:nvSpPr>
          <p:cNvPr id="14" name="文本框 13">
            <a:extLst>
              <a:ext uri="{FF2B5EF4-FFF2-40B4-BE49-F238E27FC236}">
                <a16:creationId xmlns:a16="http://schemas.microsoft.com/office/drawing/2014/main" id="{AD69B58D-435F-DBF4-968D-20B172F380DC}"/>
              </a:ext>
            </a:extLst>
          </p:cNvPr>
          <p:cNvSpPr txBox="1"/>
          <p:nvPr/>
        </p:nvSpPr>
        <p:spPr>
          <a:xfrm>
            <a:off x="417280" y="4604731"/>
            <a:ext cx="11393721" cy="1900777"/>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altLang="zh-CN" sz="1600" dirty="0">
                <a:solidFill>
                  <a:srgbClr val="FF0000"/>
                </a:solidFill>
                <a:latin typeface="Times New Roman" panose="02020603050405020304" pitchFamily="18" charset="0"/>
                <a:cs typeface="Times New Roman" panose="02020603050405020304" pitchFamily="18" charset="0"/>
              </a:rPr>
              <a:t>“Introduction to Discrete Event Systems”, by Cassandras &amp; Lafortune</a:t>
            </a:r>
          </a:p>
          <a:p>
            <a:pPr marL="285750" indent="-285750">
              <a:lnSpc>
                <a:spcPct val="150000"/>
              </a:lnSpc>
              <a:buFont typeface="Arial" panose="020B0604020202020204" pitchFamily="34" charset="0"/>
              <a:buChar char="•"/>
            </a:pPr>
            <a:r>
              <a:rPr lang="en-US" altLang="zh-CN" sz="1600" dirty="0">
                <a:solidFill>
                  <a:srgbClr val="FF0000"/>
                </a:solidFill>
                <a:latin typeface="Times New Roman" panose="02020603050405020304" pitchFamily="18" charset="0"/>
                <a:cs typeface="Times New Roman" panose="02020603050405020304" pitchFamily="18" charset="0"/>
              </a:rPr>
              <a:t>“Estimation and Inference in Discrete Event Systems”, by Hadjicostis</a:t>
            </a:r>
          </a:p>
          <a:p>
            <a:pPr marL="285750" indent="-285750">
              <a:lnSpc>
                <a:spcPct val="150000"/>
              </a:lnSpc>
              <a:buFont typeface="Arial" panose="020B0604020202020204" pitchFamily="34" charset="0"/>
              <a:buChar char="•"/>
            </a:pPr>
            <a:r>
              <a:rPr lang="en-US" altLang="zh-CN" sz="1600" dirty="0">
                <a:solidFill>
                  <a:srgbClr val="FF0000"/>
                </a:solidFill>
                <a:latin typeface="Times New Roman" panose="02020603050405020304" pitchFamily="18" charset="0"/>
                <a:cs typeface="Times New Roman" panose="02020603050405020304" pitchFamily="18" charset="0"/>
              </a:rPr>
              <a:t>“Supervisory Control of Discrete-Event Systems”, by </a:t>
            </a:r>
            <a:r>
              <a:rPr lang="en-US" altLang="zh-CN" sz="1600" dirty="0" err="1">
                <a:solidFill>
                  <a:srgbClr val="FF0000"/>
                </a:solidFill>
                <a:latin typeface="Times New Roman" panose="02020603050405020304" pitchFamily="18" charset="0"/>
                <a:cs typeface="Times New Roman" panose="02020603050405020304" pitchFamily="18" charset="0"/>
              </a:rPr>
              <a:t>Wonham</a:t>
            </a:r>
            <a:r>
              <a:rPr lang="en-US" altLang="zh-CN" sz="1600" dirty="0">
                <a:solidFill>
                  <a:srgbClr val="FF0000"/>
                </a:solidFill>
                <a:latin typeface="Times New Roman" panose="02020603050405020304" pitchFamily="18" charset="0"/>
                <a:cs typeface="Times New Roman" panose="02020603050405020304" pitchFamily="18" charset="0"/>
              </a:rPr>
              <a:t> &amp; Cai</a:t>
            </a:r>
          </a:p>
          <a:p>
            <a:pPr marL="285750" indent="-285750">
              <a:lnSpc>
                <a:spcPct val="150000"/>
              </a:lnSpc>
              <a:buFont typeface="Arial" panose="020B0604020202020204" pitchFamily="34" charset="0"/>
              <a:buChar char="•"/>
            </a:pPr>
            <a:r>
              <a:rPr lang="en-US" altLang="zh-CN" sz="1600" dirty="0">
                <a:latin typeface="Times New Roman" panose="02020603050405020304" pitchFamily="18" charset="0"/>
                <a:cs typeface="Times New Roman" panose="02020603050405020304" pitchFamily="18" charset="0"/>
              </a:rPr>
              <a:t>“</a:t>
            </a:r>
            <a:r>
              <a:rPr lang="zh-CN" altLang="en-US" sz="1600" dirty="0">
                <a:latin typeface="Times New Roman" panose="02020603050405020304" pitchFamily="18" charset="0"/>
                <a:cs typeface="Times New Roman" panose="02020603050405020304" pitchFamily="18" charset="0"/>
              </a:rPr>
              <a:t>Principles of Model Checking</a:t>
            </a:r>
            <a:r>
              <a:rPr lang="en-US" altLang="zh-CN" sz="1600" dirty="0">
                <a:latin typeface="Times New Roman" panose="02020603050405020304" pitchFamily="18" charset="0"/>
                <a:cs typeface="Times New Roman" panose="02020603050405020304" pitchFamily="18" charset="0"/>
              </a:rPr>
              <a:t>”, by Christel Baier &amp; Joost-Pieter </a:t>
            </a:r>
            <a:r>
              <a:rPr lang="en-US" altLang="zh-CN" sz="1600" dirty="0" err="1">
                <a:latin typeface="Times New Roman" panose="02020603050405020304" pitchFamily="18" charset="0"/>
                <a:cs typeface="Times New Roman" panose="02020603050405020304" pitchFamily="18" charset="0"/>
              </a:rPr>
              <a:t>Katoen</a:t>
            </a:r>
            <a:endParaRPr lang="en-US" altLang="zh-CN" sz="1600" dirty="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en-US" altLang="zh-CN" sz="1600" dirty="0">
                <a:latin typeface="Times New Roman" panose="02020603050405020304" pitchFamily="18" charset="0"/>
                <a:cs typeface="Times New Roman" panose="02020603050405020304" pitchFamily="18" charset="0"/>
              </a:rPr>
              <a:t>“Automata Logics, and Infinite Games: A Guide to Current Research”, by </a:t>
            </a:r>
            <a:r>
              <a:rPr lang="en-US" altLang="zh-CN" sz="1600" dirty="0" err="1">
                <a:latin typeface="Times New Roman" panose="02020603050405020304" pitchFamily="18" charset="0"/>
                <a:cs typeface="Times New Roman" panose="02020603050405020304" pitchFamily="18" charset="0"/>
              </a:rPr>
              <a:t>Farwer</a:t>
            </a:r>
            <a:r>
              <a:rPr lang="en-US" altLang="zh-CN" sz="1600" dirty="0">
                <a:latin typeface="Times New Roman" panose="02020603050405020304" pitchFamily="18" charset="0"/>
                <a:cs typeface="Times New Roman" panose="02020603050405020304" pitchFamily="18" charset="0"/>
              </a:rPr>
              <a:t>, </a:t>
            </a:r>
            <a:r>
              <a:rPr lang="en-US" altLang="zh-CN" sz="1600" dirty="0" err="1">
                <a:latin typeface="Times New Roman" panose="02020603050405020304" pitchFamily="18" charset="0"/>
                <a:cs typeface="Times New Roman" panose="02020603050405020304" pitchFamily="18" charset="0"/>
              </a:rPr>
              <a:t>Grädel</a:t>
            </a:r>
            <a:r>
              <a:rPr lang="en-US" altLang="zh-CN" sz="1600" dirty="0">
                <a:latin typeface="Times New Roman" panose="02020603050405020304" pitchFamily="18" charset="0"/>
                <a:cs typeface="Times New Roman" panose="02020603050405020304" pitchFamily="18" charset="0"/>
              </a:rPr>
              <a:t>, Thomas, Wilke (eds.)</a:t>
            </a:r>
            <a:endParaRPr lang="zh-CN" altLang="en-US" sz="1600" dirty="0">
              <a:latin typeface="Times New Roman" panose="02020603050405020304" pitchFamily="18" charset="0"/>
              <a:cs typeface="Times New Roman" panose="02020603050405020304" pitchFamily="18" charset="0"/>
            </a:endParaRPr>
          </a:p>
        </p:txBody>
      </p:sp>
      <p:pic>
        <p:nvPicPr>
          <p:cNvPr id="16" name="图片 15">
            <a:extLst>
              <a:ext uri="{FF2B5EF4-FFF2-40B4-BE49-F238E27FC236}">
                <a16:creationId xmlns:a16="http://schemas.microsoft.com/office/drawing/2014/main" id="{E1AE78DE-B090-A429-F27A-E2911B269343}"/>
              </a:ext>
            </a:extLst>
          </p:cNvPr>
          <p:cNvPicPr>
            <a:picLocks noChangeAspect="1"/>
          </p:cNvPicPr>
          <p:nvPr/>
        </p:nvPicPr>
        <p:blipFill>
          <a:blip r:embed="rId6"/>
          <a:stretch>
            <a:fillRect/>
          </a:stretch>
        </p:blipFill>
        <p:spPr>
          <a:xfrm>
            <a:off x="6966562" y="1406572"/>
            <a:ext cx="2355382" cy="2958064"/>
          </a:xfrm>
          <a:prstGeom prst="rect">
            <a:avLst/>
          </a:prstGeom>
        </p:spPr>
      </p:pic>
      <p:pic>
        <p:nvPicPr>
          <p:cNvPr id="19" name="图片 18">
            <a:extLst>
              <a:ext uri="{FF2B5EF4-FFF2-40B4-BE49-F238E27FC236}">
                <a16:creationId xmlns:a16="http://schemas.microsoft.com/office/drawing/2014/main" id="{710A4665-A62B-223D-8F43-55E87459BEB4}"/>
              </a:ext>
            </a:extLst>
          </p:cNvPr>
          <p:cNvPicPr>
            <a:picLocks noChangeAspect="1"/>
          </p:cNvPicPr>
          <p:nvPr/>
        </p:nvPicPr>
        <p:blipFill>
          <a:blip r:embed="rId7"/>
          <a:stretch>
            <a:fillRect/>
          </a:stretch>
        </p:blipFill>
        <p:spPr>
          <a:xfrm>
            <a:off x="9481986" y="1406572"/>
            <a:ext cx="1935523" cy="2958064"/>
          </a:xfrm>
          <a:prstGeom prst="rect">
            <a:avLst/>
          </a:prstGeom>
        </p:spPr>
      </p:pic>
      <p:sp>
        <p:nvSpPr>
          <p:cNvPr id="20" name="文本框 19">
            <a:extLst>
              <a:ext uri="{FF2B5EF4-FFF2-40B4-BE49-F238E27FC236}">
                <a16:creationId xmlns:a16="http://schemas.microsoft.com/office/drawing/2014/main" id="{8A3B3D72-3185-A565-A40C-525E97FF3DEA}"/>
              </a:ext>
            </a:extLst>
          </p:cNvPr>
          <p:cNvSpPr txBox="1"/>
          <p:nvPr/>
        </p:nvSpPr>
        <p:spPr>
          <a:xfrm>
            <a:off x="7807326" y="273002"/>
            <a:ext cx="1809750" cy="461665"/>
          </a:xfrm>
          <a:prstGeom prst="rect">
            <a:avLst/>
          </a:prstGeom>
          <a:noFill/>
        </p:spPr>
        <p:txBody>
          <a:bodyPr wrap="square" rtlCol="0">
            <a:spAutoFit/>
          </a:bodyPr>
          <a:lstStyle/>
          <a:p>
            <a:r>
              <a:rPr lang="zh-CN" altLang="en-US" sz="2400" dirty="0"/>
              <a:t>参考书</a:t>
            </a:r>
          </a:p>
        </p:txBody>
      </p:sp>
      <p:pic>
        <p:nvPicPr>
          <p:cNvPr id="2" name="图片 1">
            <a:extLst>
              <a:ext uri="{FF2B5EF4-FFF2-40B4-BE49-F238E27FC236}">
                <a16:creationId xmlns:a16="http://schemas.microsoft.com/office/drawing/2014/main" id="{B913D4AF-69DF-9206-4B40-D015D13888E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0083" y="119306"/>
            <a:ext cx="645261" cy="645261"/>
          </a:xfrm>
          <a:prstGeom prst="ellipse">
            <a:avLst/>
          </a:prstGeom>
        </p:spPr>
      </p:pic>
      <p:sp>
        <p:nvSpPr>
          <p:cNvPr id="3" name="文本框 2">
            <a:extLst>
              <a:ext uri="{FF2B5EF4-FFF2-40B4-BE49-F238E27FC236}">
                <a16:creationId xmlns:a16="http://schemas.microsoft.com/office/drawing/2014/main" id="{EBD3FDB5-0B70-BA32-1D4C-6EB59582AECA}"/>
              </a:ext>
            </a:extLst>
          </p:cNvPr>
          <p:cNvSpPr txBox="1"/>
          <p:nvPr/>
        </p:nvSpPr>
        <p:spPr>
          <a:xfrm>
            <a:off x="1988848" y="99267"/>
            <a:ext cx="4037846" cy="646331"/>
          </a:xfrm>
          <a:prstGeom prst="rect">
            <a:avLst/>
          </a:prstGeom>
          <a:noFill/>
        </p:spPr>
        <p:txBody>
          <a:bodyPr wrap="square" rtlCol="0">
            <a:spAutoFit/>
          </a:bodyPr>
          <a:lstStyle/>
          <a:p>
            <a:r>
              <a:rPr lang="zh-CN" altLang="en-US" dirty="0">
                <a:solidFill>
                  <a:srgbClr val="000000"/>
                </a:solidFill>
                <a:latin typeface="华文行楷" panose="02010800040101010101" pitchFamily="2" charset="-122"/>
                <a:ea typeface="华文行楷" panose="02010800040101010101" pitchFamily="2" charset="-122"/>
              </a:rPr>
              <a:t>       </a:t>
            </a:r>
            <a:r>
              <a:rPr lang="zh-CN" altLang="en-US"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重庆国家应用数学中心</a:t>
            </a:r>
            <a:endParaRPr lang="en-US" altLang="zh-CN"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a:p>
            <a:pPr algn="dist"/>
            <a:r>
              <a:rPr lang="en-US" altLang="zh-CN"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National Center for Applied Mathematics in Chongqing</a:t>
            </a:r>
            <a:endParaRPr lang="zh-CN" altLang="en-US"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p:txBody>
      </p:sp>
      <p:pic>
        <p:nvPicPr>
          <p:cNvPr id="7" name="图片 6">
            <a:extLst>
              <a:ext uri="{FF2B5EF4-FFF2-40B4-BE49-F238E27FC236}">
                <a16:creationId xmlns:a16="http://schemas.microsoft.com/office/drawing/2014/main" id="{FA380516-980A-DF6F-E07A-90525B03A0E9}"/>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1012452" y="172318"/>
            <a:ext cx="869288" cy="500231"/>
          </a:xfrm>
          <a:prstGeom prst="rect">
            <a:avLst/>
          </a:prstGeom>
        </p:spPr>
      </p:pic>
      <p:sp>
        <p:nvSpPr>
          <p:cNvPr id="5" name="灯片编号占位符 4">
            <a:extLst>
              <a:ext uri="{FF2B5EF4-FFF2-40B4-BE49-F238E27FC236}">
                <a16:creationId xmlns:a16="http://schemas.microsoft.com/office/drawing/2014/main" id="{24D2628B-29A1-18F3-9676-47F671C6B863}"/>
              </a:ext>
            </a:extLst>
          </p:cNvPr>
          <p:cNvSpPr>
            <a:spLocks noGrp="1"/>
          </p:cNvSpPr>
          <p:nvPr>
            <p:ph type="sldNum" sz="quarter" idx="12"/>
          </p:nvPr>
        </p:nvSpPr>
        <p:spPr/>
        <p:txBody>
          <a:bodyPr/>
          <a:lstStyle/>
          <a:p>
            <a:fld id="{9A0DB2DC-4C9A-4742-B13C-FB6460FD3503}" type="slidenum">
              <a:rPr lang="zh-CN" altLang="en-US" noProof="1" smtClean="0"/>
              <a:pPr/>
              <a:t>50</a:t>
            </a:fld>
            <a:r>
              <a:rPr lang="en-US" altLang="zh-CN" noProof="1"/>
              <a:t>/52</a:t>
            </a:r>
            <a:endParaRPr lang="zh-CN" altLang="en-US" noProof="1"/>
          </a:p>
        </p:txBody>
      </p:sp>
    </p:spTree>
    <p:custDataLst>
      <p:tags r:id="rId1"/>
    </p:custDataLst>
    <p:extLst>
      <p:ext uri="{BB962C8B-B14F-4D97-AF65-F5344CB8AC3E}">
        <p14:creationId xmlns:p14="http://schemas.microsoft.com/office/powerpoint/2010/main" val="36957458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60083" y="850574"/>
            <a:ext cx="11126709" cy="45719"/>
          </a:xfrm>
          <a:prstGeom prst="rect">
            <a:avLst/>
          </a:prstGeom>
          <a:solidFill>
            <a:schemeClr val="tx1">
              <a:lumMod val="50000"/>
              <a:lumOff val="50000"/>
            </a:schemeClr>
          </a:solidFill>
          <a:ln>
            <a:solidFill>
              <a:schemeClr val="tx1">
                <a:lumMod val="50000"/>
                <a:lumOff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sp>
        <p:nvSpPr>
          <p:cNvPr id="9" name="矩形 8"/>
          <p:cNvSpPr/>
          <p:nvPr/>
        </p:nvSpPr>
        <p:spPr>
          <a:xfrm>
            <a:off x="0" y="6753885"/>
            <a:ext cx="12192000" cy="104115"/>
          </a:xfrm>
          <a:prstGeom prst="rect">
            <a:avLst/>
          </a:prstGeom>
          <a:solidFill>
            <a:schemeClr val="accent2">
              <a:lumMod val="50000"/>
            </a:schemeClr>
          </a:solidFill>
          <a:ln>
            <a:solidFill>
              <a:schemeClr val="accent2">
                <a:lumMod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sp>
        <p:nvSpPr>
          <p:cNvPr id="3" name="文本框 2">
            <a:extLst>
              <a:ext uri="{FF2B5EF4-FFF2-40B4-BE49-F238E27FC236}">
                <a16:creationId xmlns:a16="http://schemas.microsoft.com/office/drawing/2014/main" id="{6FFEB6F6-DDDE-F99F-D478-77C9DCAB9A06}"/>
              </a:ext>
            </a:extLst>
          </p:cNvPr>
          <p:cNvSpPr txBox="1"/>
          <p:nvPr/>
        </p:nvSpPr>
        <p:spPr>
          <a:xfrm>
            <a:off x="667240" y="1024098"/>
            <a:ext cx="10125776" cy="4893647"/>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altLang="zh-CN" sz="1600" b="1" dirty="0">
                <a:latin typeface="Times New Roman" panose="02020603050405020304" pitchFamily="18" charset="0"/>
                <a:cs typeface="Times New Roman" panose="02020603050405020304" pitchFamily="18" charset="0"/>
              </a:rPr>
              <a:t>STP </a:t>
            </a:r>
            <a:r>
              <a:rPr lang="zh-CN" altLang="en-US" sz="1600" b="1" dirty="0">
                <a:latin typeface="Times New Roman" panose="02020603050405020304" pitchFamily="18" charset="0"/>
                <a:cs typeface="Times New Roman" panose="02020603050405020304" pitchFamily="18" charset="0"/>
              </a:rPr>
              <a:t>与验证问题</a:t>
            </a:r>
            <a:r>
              <a:rPr lang="en-US" altLang="zh-CN" sz="1600" b="1" dirty="0">
                <a:latin typeface="Times New Roman" panose="02020603050405020304" pitchFamily="18" charset="0"/>
                <a:cs typeface="Times New Roman" panose="02020603050405020304" pitchFamily="18" charset="0"/>
              </a:rPr>
              <a:t>:</a:t>
            </a:r>
          </a:p>
          <a:p>
            <a:pPr marL="742950" lvl="1" indent="-285750">
              <a:buFont typeface="Wingdings" panose="05000000000000000000" pitchFamily="2" charset="2"/>
              <a:buChar char="Ø"/>
            </a:pPr>
            <a:r>
              <a:rPr lang="en-US" altLang="zh-CN" sz="1600" dirty="0">
                <a:latin typeface="Times New Roman" panose="02020603050405020304" pitchFamily="18" charset="0"/>
                <a:cs typeface="Times New Roman" panose="02020603050405020304" pitchFamily="18" charset="0"/>
              </a:rPr>
              <a:t>Xu X,  and Hong Y.  Matrix expression and reachability analysis of finite automata.</a:t>
            </a:r>
            <a:r>
              <a:rPr lang="en-US" altLang="zh-CN" sz="1600" i="1" dirty="0">
                <a:latin typeface="Times New Roman" panose="02020603050405020304" pitchFamily="18" charset="0"/>
                <a:cs typeface="Times New Roman" panose="02020603050405020304" pitchFamily="18" charset="0"/>
              </a:rPr>
              <a:t> Journal of Control Theory and Applications.</a:t>
            </a:r>
            <a:r>
              <a:rPr lang="en-US" altLang="zh-CN" sz="1600" dirty="0">
                <a:latin typeface="Times New Roman" panose="02020603050405020304" pitchFamily="18" charset="0"/>
                <a:cs typeface="Times New Roman" panose="02020603050405020304" pitchFamily="18" charset="0"/>
              </a:rPr>
              <a:t> 10(2):210–215, 2012.</a:t>
            </a:r>
          </a:p>
          <a:p>
            <a:pPr marL="742950" lvl="1" indent="-285750">
              <a:buFont typeface="Wingdings" panose="05000000000000000000" pitchFamily="2" charset="2"/>
              <a:buChar char="Ø"/>
            </a:pPr>
            <a:r>
              <a:rPr lang="en-US" altLang="zh-CN" sz="1600" dirty="0">
                <a:latin typeface="Times New Roman" panose="02020603050405020304" pitchFamily="18" charset="0"/>
                <a:cs typeface="Times New Roman" panose="02020603050405020304" pitchFamily="18" charset="0"/>
              </a:rPr>
              <a:t>Zhang Z, Chen Z, Liu Z. Modeling and reachability of probabilistic finite automata based on semi-tensor product of matrices. </a:t>
            </a:r>
            <a:r>
              <a:rPr lang="en-US" altLang="zh-CN" sz="1600" i="1" dirty="0">
                <a:latin typeface="Times New Roman" panose="02020603050405020304" pitchFamily="18" charset="0"/>
                <a:cs typeface="Times New Roman" panose="02020603050405020304" pitchFamily="18" charset="0"/>
              </a:rPr>
              <a:t>Science China Information Sciences.</a:t>
            </a:r>
            <a:r>
              <a:rPr lang="en-US" altLang="zh-CN" sz="1600" dirty="0">
                <a:latin typeface="Times New Roman" panose="02020603050405020304" pitchFamily="18" charset="0"/>
                <a:cs typeface="Times New Roman" panose="02020603050405020304" pitchFamily="18" charset="0"/>
              </a:rPr>
              <a:t> 61(12):129202, 2018.</a:t>
            </a:r>
          </a:p>
          <a:p>
            <a:pPr marL="742950" lvl="1" indent="-285750">
              <a:buFont typeface="Wingdings" panose="05000000000000000000" pitchFamily="2" charset="2"/>
              <a:buChar char="Ø"/>
            </a:pPr>
            <a:r>
              <a:rPr lang="en-US" altLang="zh-CN" sz="1600" dirty="0">
                <a:latin typeface="Times New Roman" panose="02020603050405020304" pitchFamily="18" charset="0"/>
                <a:cs typeface="Times New Roman" panose="02020603050405020304" pitchFamily="18" charset="0"/>
              </a:rPr>
              <a:t>Mei L, Liu R, Lu J, Qiu J. Matrix approach for verification of opacity of partially observed discrete event systems. </a:t>
            </a:r>
            <a:r>
              <a:rPr lang="en-US" altLang="zh-CN" sz="1600" i="1" dirty="0">
                <a:latin typeface="Times New Roman" panose="02020603050405020304" pitchFamily="18" charset="0"/>
                <a:cs typeface="Times New Roman" panose="02020603050405020304" pitchFamily="18" charset="0"/>
              </a:rPr>
              <a:t>Circuits, Systems, and Signal Processing. </a:t>
            </a:r>
            <a:r>
              <a:rPr lang="en-US" altLang="zh-CN" sz="1600" dirty="0">
                <a:latin typeface="Times New Roman" panose="02020603050405020304" pitchFamily="18" charset="0"/>
                <a:cs typeface="Times New Roman" panose="02020603050405020304" pitchFamily="18" charset="0"/>
              </a:rPr>
              <a:t>40:70-87, 2021.</a:t>
            </a:r>
          </a:p>
          <a:p>
            <a:pPr marL="742950" lvl="1" indent="-285750">
              <a:buFont typeface="Wingdings" panose="05000000000000000000" pitchFamily="2" charset="2"/>
              <a:buChar char="Ø"/>
            </a:pPr>
            <a:r>
              <a:rPr lang="en-US" altLang="zh-CN" sz="1600" dirty="0">
                <a:latin typeface="Times New Roman" panose="02020603050405020304" pitchFamily="18" charset="0"/>
                <a:cs typeface="Times New Roman" panose="02020603050405020304" pitchFamily="18" charset="0"/>
              </a:rPr>
              <a:t>Xu Q, Zhang Z, Yan Y, Xia C. Security and privacy with K-step opacity for finite automata via a novel algebraic approach. </a:t>
            </a:r>
            <a:r>
              <a:rPr lang="en-US" altLang="zh-CN" sz="1600" i="1" dirty="0">
                <a:latin typeface="Times New Roman" panose="02020603050405020304" pitchFamily="18" charset="0"/>
                <a:cs typeface="Times New Roman" panose="02020603050405020304" pitchFamily="18" charset="0"/>
              </a:rPr>
              <a:t>Transactions of the Institute of Measurement and Control.</a:t>
            </a:r>
            <a:r>
              <a:rPr lang="en-US" altLang="zh-CN" sz="1600" dirty="0">
                <a:latin typeface="Times New Roman" panose="02020603050405020304" pitchFamily="18" charset="0"/>
                <a:cs typeface="Times New Roman" panose="02020603050405020304" pitchFamily="18" charset="0"/>
              </a:rPr>
              <a:t> 43(16):3606-3614. 2021.</a:t>
            </a:r>
          </a:p>
          <a:p>
            <a:pPr marL="742950" lvl="1" indent="-285750">
              <a:buFont typeface="Wingdings" panose="05000000000000000000" pitchFamily="2" charset="2"/>
              <a:buChar char="Ø"/>
            </a:pPr>
            <a:r>
              <a:rPr lang="en-US" altLang="zh-CN" sz="1600" dirty="0">
                <a:latin typeface="Times New Roman" panose="02020603050405020304" pitchFamily="18" charset="0"/>
                <a:cs typeface="Times New Roman" panose="02020603050405020304" pitchFamily="18" charset="0"/>
              </a:rPr>
              <a:t>Tong L, Liang J. IS detectability of partially-observed discrete event systems: a novel matrix-based method. Journal of the Franklin Institute. 360(4):3436-58, 2023</a:t>
            </a:r>
          </a:p>
          <a:p>
            <a:pPr marL="742950" lvl="1" indent="-285750">
              <a:buFont typeface="Wingdings" panose="05000000000000000000" pitchFamily="2" charset="2"/>
              <a:buChar char="Ø"/>
            </a:pPr>
            <a:r>
              <a:rPr lang="en-US" altLang="zh-CN" sz="1600" dirty="0">
                <a:latin typeface="Times New Roman" panose="02020603050405020304" pitchFamily="18" charset="0"/>
                <a:cs typeface="Times New Roman" panose="02020603050405020304" pitchFamily="18" charset="0"/>
              </a:rPr>
              <a:t>Yan Y, Cheng D, Feng JE, Li H, Yue J. Survey on applications of algebraic state space theory of logical systems to finite state machines. </a:t>
            </a:r>
            <a:r>
              <a:rPr lang="en-US" altLang="zh-CN" sz="1600" i="1" dirty="0">
                <a:latin typeface="Times New Roman" panose="02020603050405020304" pitchFamily="18" charset="0"/>
                <a:cs typeface="Times New Roman" panose="02020603050405020304" pitchFamily="18" charset="0"/>
              </a:rPr>
              <a:t>Science China Information Sciences.</a:t>
            </a:r>
            <a:r>
              <a:rPr lang="en-US" altLang="zh-CN" sz="1600" dirty="0">
                <a:latin typeface="Times New Roman" panose="02020603050405020304" pitchFamily="18" charset="0"/>
                <a:cs typeface="Times New Roman" panose="02020603050405020304" pitchFamily="18" charset="0"/>
              </a:rPr>
              <a:t> 66(1):111201,</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2023.</a:t>
            </a:r>
          </a:p>
          <a:p>
            <a:pPr marL="285750" indent="-285750">
              <a:lnSpc>
                <a:spcPct val="200000"/>
              </a:lnSpc>
              <a:buFont typeface="Arial" panose="020B0604020202020204" pitchFamily="34" charset="0"/>
              <a:buChar char="•"/>
            </a:pPr>
            <a:r>
              <a:rPr lang="en-US" altLang="zh-CN" sz="1600" b="1" dirty="0">
                <a:solidFill>
                  <a:srgbClr val="FF0000"/>
                </a:solidFill>
                <a:latin typeface="Times New Roman" panose="02020603050405020304" pitchFamily="18" charset="0"/>
                <a:cs typeface="Times New Roman" panose="02020603050405020304" pitchFamily="18" charset="0"/>
              </a:rPr>
              <a:t>STP</a:t>
            </a:r>
            <a:r>
              <a:rPr lang="zh-CN" altLang="en-US" sz="1600" b="1" dirty="0">
                <a:solidFill>
                  <a:srgbClr val="FF0000"/>
                </a:solidFill>
                <a:latin typeface="Times New Roman" panose="02020603050405020304" pitchFamily="18" charset="0"/>
                <a:cs typeface="Times New Roman" panose="02020603050405020304" pitchFamily="18" charset="0"/>
              </a:rPr>
              <a:t>与综合问题</a:t>
            </a:r>
            <a:r>
              <a:rPr lang="en-US" altLang="zh-CN" sz="1600" b="1" dirty="0">
                <a:solidFill>
                  <a:srgbClr val="FF0000"/>
                </a:solidFill>
                <a:latin typeface="Times New Roman" panose="02020603050405020304" pitchFamily="18" charset="0"/>
                <a:cs typeface="Times New Roman" panose="02020603050405020304" pitchFamily="18" charset="0"/>
              </a:rPr>
              <a:t>? </a:t>
            </a:r>
            <a:r>
              <a:rPr lang="zh-CN" altLang="en-US" sz="1600" b="1" dirty="0">
                <a:solidFill>
                  <a:srgbClr val="FF0000"/>
                </a:solidFill>
                <a:latin typeface="Times New Roman" panose="02020603050405020304" pitchFamily="18" charset="0"/>
                <a:cs typeface="Times New Roman" panose="02020603050405020304" pitchFamily="18" charset="0"/>
              </a:rPr>
              <a:t>输出混淆策略的代数描述尚未解决</a:t>
            </a:r>
            <a:endParaRPr lang="en-US" altLang="zh-CN" sz="1600" b="1" dirty="0">
              <a:solidFill>
                <a:srgbClr val="FF0000"/>
              </a:solidFill>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en-US" altLang="zh-CN" sz="1600" dirty="0">
                <a:latin typeface="Times New Roman" panose="02020603050405020304" pitchFamily="18" charset="0"/>
                <a:cs typeface="Times New Roman" panose="02020603050405020304" pitchFamily="18" charset="0"/>
              </a:rPr>
              <a:t>Zhang Z, Xia C, Chen Z. On the stabilization of nondeterministic finite automata via static output feedback. </a:t>
            </a:r>
            <a:r>
              <a:rPr lang="en-US" altLang="zh-CN" sz="1600" i="1" dirty="0">
                <a:latin typeface="Times New Roman" panose="02020603050405020304" pitchFamily="18" charset="0"/>
                <a:cs typeface="Times New Roman" panose="02020603050405020304" pitchFamily="18" charset="0"/>
              </a:rPr>
              <a:t>Applied Mathematics and Computation</a:t>
            </a:r>
            <a:r>
              <a:rPr lang="en-US" altLang="zh-CN" sz="1600" dirty="0">
                <a:latin typeface="Times New Roman" panose="02020603050405020304" pitchFamily="18" charset="0"/>
                <a:cs typeface="Times New Roman" panose="02020603050405020304" pitchFamily="18" charset="0"/>
              </a:rPr>
              <a:t>. 365:124687, 2020.</a:t>
            </a:r>
          </a:p>
          <a:p>
            <a:pPr marL="742950" lvl="1" indent="-285750">
              <a:buFont typeface="Arial" panose="020B0604020202020204" pitchFamily="34" charset="0"/>
              <a:buChar char="•"/>
            </a:pPr>
            <a:r>
              <a:rPr lang="en-US" altLang="zh-CN" sz="1600" dirty="0">
                <a:latin typeface="Times New Roman" panose="02020603050405020304" pitchFamily="18" charset="0"/>
                <a:cs typeface="Times New Roman" panose="02020603050405020304" pitchFamily="18" charset="0"/>
              </a:rPr>
              <a:t>Zhou Y, Chen Z, Liu Z. Verification and enforcement of current-state opacity based on a state space approach. </a:t>
            </a:r>
            <a:r>
              <a:rPr lang="en-US" altLang="zh-CN" sz="1600" i="1" dirty="0">
                <a:latin typeface="Times New Roman" panose="02020603050405020304" pitchFamily="18" charset="0"/>
                <a:cs typeface="Times New Roman" panose="02020603050405020304" pitchFamily="18" charset="0"/>
              </a:rPr>
              <a:t>European Journal of Control.</a:t>
            </a:r>
            <a:r>
              <a:rPr lang="en-US" altLang="zh-CN" sz="1600" dirty="0">
                <a:latin typeface="Times New Roman" panose="02020603050405020304" pitchFamily="18" charset="0"/>
                <a:cs typeface="Times New Roman" panose="02020603050405020304" pitchFamily="18" charset="0"/>
              </a:rPr>
              <a:t> 71:100795, 2023.</a:t>
            </a:r>
          </a:p>
        </p:txBody>
      </p:sp>
      <p:sp>
        <p:nvSpPr>
          <p:cNvPr id="7" name="文本框 6">
            <a:extLst>
              <a:ext uri="{FF2B5EF4-FFF2-40B4-BE49-F238E27FC236}">
                <a16:creationId xmlns:a16="http://schemas.microsoft.com/office/drawing/2014/main" id="{024530C1-9E63-72C6-0F9D-5D5A18C4A349}"/>
              </a:ext>
            </a:extLst>
          </p:cNvPr>
          <p:cNvSpPr txBox="1"/>
          <p:nvPr/>
        </p:nvSpPr>
        <p:spPr>
          <a:xfrm>
            <a:off x="6639828" y="241881"/>
            <a:ext cx="2345356" cy="400110"/>
          </a:xfrm>
          <a:prstGeom prst="rect">
            <a:avLst/>
          </a:prstGeom>
          <a:noFill/>
        </p:spPr>
        <p:txBody>
          <a:bodyPr wrap="square" rtlCol="0">
            <a:spAutoFit/>
          </a:bodyPr>
          <a:lstStyle/>
          <a:p>
            <a:r>
              <a:rPr lang="en-US" altLang="zh-CN" sz="2000" b="1" dirty="0">
                <a:latin typeface="Times New Roman" panose="02020603050405020304" pitchFamily="18" charset="0"/>
                <a:cs typeface="Times New Roman" panose="02020603050405020304" pitchFamily="18" charset="0"/>
              </a:rPr>
              <a:t>STP</a:t>
            </a:r>
            <a:r>
              <a:rPr lang="zh-CN" altLang="en-US" sz="2000" b="1" dirty="0">
                <a:latin typeface="Times New Roman" panose="02020603050405020304" pitchFamily="18" charset="0"/>
                <a:cs typeface="Times New Roman" panose="02020603050405020304" pitchFamily="18" charset="0"/>
              </a:rPr>
              <a:t>与自动机</a:t>
            </a:r>
          </a:p>
        </p:txBody>
      </p:sp>
      <p:pic>
        <p:nvPicPr>
          <p:cNvPr id="15" name="图片 14">
            <a:extLst>
              <a:ext uri="{FF2B5EF4-FFF2-40B4-BE49-F238E27FC236}">
                <a16:creationId xmlns:a16="http://schemas.microsoft.com/office/drawing/2014/main" id="{6FFF9C43-D0F6-8C31-FA6B-64941CD113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083" y="119306"/>
            <a:ext cx="645261" cy="645261"/>
          </a:xfrm>
          <a:prstGeom prst="ellipse">
            <a:avLst/>
          </a:prstGeom>
        </p:spPr>
      </p:pic>
      <p:sp>
        <p:nvSpPr>
          <p:cNvPr id="17" name="文本框 16">
            <a:extLst>
              <a:ext uri="{FF2B5EF4-FFF2-40B4-BE49-F238E27FC236}">
                <a16:creationId xmlns:a16="http://schemas.microsoft.com/office/drawing/2014/main" id="{33C2C42C-3F0D-D959-D403-F3BA5CA12FB0}"/>
              </a:ext>
            </a:extLst>
          </p:cNvPr>
          <p:cNvSpPr txBox="1"/>
          <p:nvPr/>
        </p:nvSpPr>
        <p:spPr>
          <a:xfrm>
            <a:off x="1988848" y="99267"/>
            <a:ext cx="4037846" cy="646331"/>
          </a:xfrm>
          <a:prstGeom prst="rect">
            <a:avLst/>
          </a:prstGeom>
          <a:noFill/>
        </p:spPr>
        <p:txBody>
          <a:bodyPr wrap="square" rtlCol="0">
            <a:spAutoFit/>
          </a:bodyPr>
          <a:lstStyle/>
          <a:p>
            <a:r>
              <a:rPr lang="zh-CN" altLang="en-US" dirty="0">
                <a:solidFill>
                  <a:srgbClr val="000000"/>
                </a:solidFill>
                <a:latin typeface="华文行楷" panose="02010800040101010101" pitchFamily="2" charset="-122"/>
                <a:ea typeface="华文行楷" panose="02010800040101010101" pitchFamily="2" charset="-122"/>
              </a:rPr>
              <a:t>       </a:t>
            </a:r>
            <a:r>
              <a:rPr lang="zh-CN" altLang="en-US"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重庆国家应用数学中心</a:t>
            </a:r>
            <a:endParaRPr lang="en-US" altLang="zh-CN"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a:p>
            <a:pPr algn="dist"/>
            <a:r>
              <a:rPr lang="en-US" altLang="zh-CN"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National Center for Applied Mathematics in Chongqing</a:t>
            </a:r>
            <a:endParaRPr lang="zh-CN" altLang="en-US"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p:txBody>
      </p:sp>
      <p:pic>
        <p:nvPicPr>
          <p:cNvPr id="18" name="图片 17">
            <a:extLst>
              <a:ext uri="{FF2B5EF4-FFF2-40B4-BE49-F238E27FC236}">
                <a16:creationId xmlns:a16="http://schemas.microsoft.com/office/drawing/2014/main" id="{46FF8829-4467-AA3C-D3EC-30B62260118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12452" y="172318"/>
            <a:ext cx="869288" cy="500231"/>
          </a:xfrm>
          <a:prstGeom prst="rect">
            <a:avLst/>
          </a:prstGeom>
        </p:spPr>
      </p:pic>
      <p:sp>
        <p:nvSpPr>
          <p:cNvPr id="4" name="灯片编号占位符 3">
            <a:extLst>
              <a:ext uri="{FF2B5EF4-FFF2-40B4-BE49-F238E27FC236}">
                <a16:creationId xmlns:a16="http://schemas.microsoft.com/office/drawing/2014/main" id="{DF91E80E-2DD3-6E87-AED1-123C23B32CA3}"/>
              </a:ext>
            </a:extLst>
          </p:cNvPr>
          <p:cNvSpPr>
            <a:spLocks noGrp="1"/>
          </p:cNvSpPr>
          <p:nvPr>
            <p:ph type="sldNum" sz="quarter" idx="12"/>
          </p:nvPr>
        </p:nvSpPr>
        <p:spPr/>
        <p:txBody>
          <a:bodyPr/>
          <a:lstStyle/>
          <a:p>
            <a:fld id="{9A0DB2DC-4C9A-4742-B13C-FB6460FD3503}" type="slidenum">
              <a:rPr lang="zh-CN" altLang="en-US" noProof="1" smtClean="0"/>
              <a:pPr/>
              <a:t>51</a:t>
            </a:fld>
            <a:r>
              <a:rPr lang="en-US" altLang="zh-CN" noProof="1"/>
              <a:t>/52</a:t>
            </a:r>
            <a:endParaRPr lang="zh-CN" altLang="en-US" noProof="1"/>
          </a:p>
        </p:txBody>
      </p:sp>
    </p:spTree>
    <p:custDataLst>
      <p:tags r:id="rId1"/>
    </p:custDataLst>
    <p:extLst>
      <p:ext uri="{BB962C8B-B14F-4D97-AF65-F5344CB8AC3E}">
        <p14:creationId xmlns:p14="http://schemas.microsoft.com/office/powerpoint/2010/main" val="40042026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i$ľïḑè"/>
        <p:cNvGrpSpPr/>
        <p:nvPr/>
      </p:nvGrpSpPr>
      <p:grpSpPr>
        <a:xfrm>
          <a:off x="0" y="0"/>
          <a:ext cx="0" cy="0"/>
          <a:chOff x="0" y="0"/>
          <a:chExt cx="0" cy="0"/>
        </a:xfrm>
      </p:grpSpPr>
      <p:sp>
        <p:nvSpPr>
          <p:cNvPr id="5" name="išḻïḍe"/>
          <p:cNvSpPr>
            <a:spLocks noGrp="1"/>
          </p:cNvSpPr>
          <p:nvPr>
            <p:ph type="ctrTitle"/>
          </p:nvPr>
        </p:nvSpPr>
        <p:spPr>
          <a:xfrm>
            <a:off x="1310639" y="1791724"/>
            <a:ext cx="9891848" cy="1983066"/>
          </a:xfrm>
        </p:spPr>
        <p:txBody>
          <a:bodyPr>
            <a:normAutofit/>
          </a:bodyPr>
          <a:lstStyle/>
          <a:p>
            <a:r>
              <a:rPr lang="zh-CN" altLang="en-US" sz="6600" dirty="0"/>
              <a:t>使命  责任  担当  荣誉</a:t>
            </a:r>
          </a:p>
        </p:txBody>
      </p:sp>
    </p:spTree>
    <p:custDataLst>
      <p:tags r:id="rId2"/>
    </p:custDataLst>
    <p:extLst>
      <p:ext uri="{BB962C8B-B14F-4D97-AF65-F5344CB8AC3E}">
        <p14:creationId xmlns:p14="http://schemas.microsoft.com/office/powerpoint/2010/main" val="32925224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60083" y="850574"/>
            <a:ext cx="11126709" cy="45719"/>
          </a:xfrm>
          <a:prstGeom prst="rect">
            <a:avLst/>
          </a:prstGeom>
          <a:solidFill>
            <a:schemeClr val="tx1">
              <a:lumMod val="50000"/>
              <a:lumOff val="50000"/>
            </a:schemeClr>
          </a:solidFill>
          <a:ln>
            <a:solidFill>
              <a:schemeClr val="tx1">
                <a:lumMod val="50000"/>
                <a:lumOff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矩形 8"/>
          <p:cNvSpPr/>
          <p:nvPr/>
        </p:nvSpPr>
        <p:spPr>
          <a:xfrm>
            <a:off x="0" y="6753885"/>
            <a:ext cx="12192000" cy="104115"/>
          </a:xfrm>
          <a:prstGeom prst="rect">
            <a:avLst/>
          </a:prstGeom>
          <a:solidFill>
            <a:schemeClr val="accent2">
              <a:lumMod val="50000"/>
            </a:schemeClr>
          </a:solidFill>
          <a:ln>
            <a:solidFill>
              <a:schemeClr val="accent2">
                <a:lumMod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文本框 9">
            <a:extLst>
              <a:ext uri="{FF2B5EF4-FFF2-40B4-BE49-F238E27FC236}">
                <a16:creationId xmlns:a16="http://schemas.microsoft.com/office/drawing/2014/main" id="{1D3A39A9-91E7-757A-982D-3E0C320973AC}"/>
              </a:ext>
            </a:extLst>
          </p:cNvPr>
          <p:cNvSpPr txBox="1"/>
          <p:nvPr/>
        </p:nvSpPr>
        <p:spPr>
          <a:xfrm>
            <a:off x="428068" y="1699847"/>
            <a:ext cx="10958723" cy="784830"/>
          </a:xfrm>
          <a:prstGeom prst="rect">
            <a:avLst/>
          </a:prstGeom>
          <a:solidFill>
            <a:schemeClr val="accent1">
              <a:lumMod val="60000"/>
              <a:lumOff val="40000"/>
            </a:schemeClr>
          </a:solidFill>
        </p:spPr>
        <p:txBody>
          <a:bodyPr wrap="square" rtlCol="0">
            <a:spAutoFit/>
          </a:bodyPr>
          <a:lstStyle/>
          <a:p>
            <a:pPr marL="285750" indent="-285750" algn="l">
              <a:lnSpc>
                <a:spcPct val="150000"/>
              </a:lnSpc>
              <a:buFont typeface="Arial" panose="020B0604020202020204" pitchFamily="34" charset="0"/>
              <a:buChar char="•"/>
            </a:pPr>
            <a:r>
              <a:rPr lang="en-US" altLang="zh-CN" sz="1800" b="1" i="0" u="none" strike="noStrike" baseline="0" dirty="0">
                <a:latin typeface="Times New Roman" panose="02020603050405020304" pitchFamily="18" charset="0"/>
                <a:cs typeface="Times New Roman" panose="02020603050405020304" pitchFamily="18" charset="0"/>
              </a:rPr>
              <a:t>Definition 1. </a:t>
            </a:r>
            <a:r>
              <a:rPr lang="zh-CN" altLang="en-US" sz="1800" b="1" i="0" u="none" strike="noStrike" baseline="0" dirty="0">
                <a:latin typeface="Times New Roman" panose="02020603050405020304" pitchFamily="18" charset="0"/>
                <a:cs typeface="Times New Roman" panose="02020603050405020304" pitchFamily="18" charset="0"/>
              </a:rPr>
              <a:t>（语言</a:t>
            </a:r>
            <a:r>
              <a:rPr lang="en-US" altLang="zh-CN" sz="1800" b="1" i="0" u="none" strike="noStrike" baseline="0" dirty="0">
                <a:latin typeface="Times New Roman" panose="02020603050405020304" pitchFamily="18" charset="0"/>
                <a:cs typeface="Times New Roman" panose="02020603050405020304" pitchFamily="18" charset="0"/>
              </a:rPr>
              <a:t>(Language)</a:t>
            </a:r>
            <a:r>
              <a:rPr lang="zh-CN" altLang="en-US" sz="1800" b="1" i="0" u="none" strike="noStrike" baseline="0" dirty="0">
                <a:latin typeface="Times New Roman" panose="02020603050405020304" pitchFamily="18" charset="0"/>
                <a:cs typeface="Times New Roman" panose="02020603050405020304" pitchFamily="18" charset="0"/>
              </a:rPr>
              <a:t>）</a:t>
            </a:r>
            <a:endParaRPr lang="en-US" altLang="zh-CN" sz="1800" b="1" i="0" u="none" strike="noStrike" baseline="0" dirty="0">
              <a:latin typeface="Times New Roman" panose="02020603050405020304" pitchFamily="18" charset="0"/>
              <a:cs typeface="Times New Roman" panose="02020603050405020304" pitchFamily="18" charset="0"/>
            </a:endParaRPr>
          </a:p>
          <a:p>
            <a:pPr algn="l"/>
            <a:r>
              <a:rPr lang="en-US" altLang="zh-CN" sz="1800" b="0" i="0" u="none" strike="noStrike" baseline="0" dirty="0">
                <a:latin typeface="Times New Roman" panose="02020603050405020304" pitchFamily="18" charset="0"/>
                <a:cs typeface="Times New Roman" panose="02020603050405020304" pitchFamily="18" charset="0"/>
              </a:rPr>
              <a:t>   A </a:t>
            </a:r>
            <a:r>
              <a:rPr lang="en-US" altLang="zh-CN" sz="1800" b="0" i="1" u="none" strike="noStrike" baseline="0" dirty="0">
                <a:latin typeface="Times New Roman" panose="02020603050405020304" pitchFamily="18" charset="0"/>
                <a:cs typeface="Times New Roman" panose="02020603050405020304" pitchFamily="18" charset="0"/>
              </a:rPr>
              <a:t>language </a:t>
            </a:r>
            <a:r>
              <a:rPr lang="en-US" altLang="zh-CN" sz="1800" b="0" i="0" u="none" strike="noStrike" baseline="0" dirty="0">
                <a:latin typeface="Times New Roman" panose="02020603050405020304" pitchFamily="18" charset="0"/>
                <a:cs typeface="Times New Roman" panose="02020603050405020304" pitchFamily="18" charset="0"/>
              </a:rPr>
              <a:t>defined over an event set </a:t>
            </a:r>
            <a:r>
              <a:rPr lang="en-US" altLang="zh-CN" sz="1800" b="0" i="1" u="none" strike="noStrike" baseline="0" dirty="0">
                <a:latin typeface="Times New Roman" panose="02020603050405020304" pitchFamily="18" charset="0"/>
                <a:cs typeface="Times New Roman" panose="02020603050405020304" pitchFamily="18" charset="0"/>
              </a:rPr>
              <a:t>E </a:t>
            </a:r>
            <a:r>
              <a:rPr lang="en-US" altLang="zh-CN" sz="1800" b="0" i="0" u="none" strike="noStrike" baseline="0" dirty="0">
                <a:latin typeface="Times New Roman" panose="02020603050405020304" pitchFamily="18" charset="0"/>
                <a:cs typeface="Times New Roman" panose="02020603050405020304" pitchFamily="18" charset="0"/>
              </a:rPr>
              <a:t>is a set of finite-length strings formed from events in </a:t>
            </a:r>
            <a:r>
              <a:rPr lang="en-US" altLang="zh-CN" sz="1800" b="0" i="1" u="none" strike="noStrike" baseline="0" dirty="0">
                <a:latin typeface="Times New Roman" panose="02020603050405020304" pitchFamily="18" charset="0"/>
                <a:cs typeface="Times New Roman" panose="02020603050405020304" pitchFamily="18" charset="0"/>
              </a:rPr>
              <a:t>E</a:t>
            </a:r>
            <a:r>
              <a:rPr lang="en-US" altLang="zh-CN" sz="1800" b="0" i="0" u="none" strike="noStrike" baseline="0" dirty="0">
                <a:latin typeface="Times New Roman" panose="02020603050405020304" pitchFamily="18" charset="0"/>
                <a:cs typeface="Times New Roman" panose="02020603050405020304" pitchFamily="18" charset="0"/>
              </a:rPr>
              <a:t>.</a:t>
            </a:r>
            <a:endParaRPr lang="zh-CN" altLang="en-US" dirty="0">
              <a:latin typeface="Times New Roman" panose="02020603050405020304" pitchFamily="18" charset="0"/>
              <a:cs typeface="Times New Roman" panose="02020603050405020304" pitchFamily="18" charset="0"/>
            </a:endParaRPr>
          </a:p>
        </p:txBody>
      </p:sp>
      <p:sp>
        <p:nvSpPr>
          <p:cNvPr id="2" name="文本框 1">
            <a:extLst>
              <a:ext uri="{FF2B5EF4-FFF2-40B4-BE49-F238E27FC236}">
                <a16:creationId xmlns:a16="http://schemas.microsoft.com/office/drawing/2014/main" id="{8B273909-E375-617A-BFC5-88E15489E40B}"/>
              </a:ext>
            </a:extLst>
          </p:cNvPr>
          <p:cNvSpPr txBox="1"/>
          <p:nvPr/>
        </p:nvSpPr>
        <p:spPr>
          <a:xfrm>
            <a:off x="365663" y="843804"/>
            <a:ext cx="11126709" cy="870751"/>
          </a:xfrm>
          <a:prstGeom prst="rect">
            <a:avLst/>
          </a:prstGeom>
          <a:noFill/>
        </p:spPr>
        <p:txBody>
          <a:bodyPr wrap="square" rtlCol="0">
            <a:spAutoFit/>
          </a:bodyPr>
          <a:lstStyle/>
          <a:p>
            <a:pPr>
              <a:lnSpc>
                <a:spcPct val="150000"/>
              </a:lnSpc>
            </a:pPr>
            <a:r>
              <a:rPr lang="zh-CN" altLang="en-US" dirty="0">
                <a:latin typeface="Times New Roman" panose="02020603050405020304" pitchFamily="18" charset="0"/>
                <a:cs typeface="Times New Roman" panose="02020603050405020304" pitchFamily="18" charset="0"/>
              </a:rPr>
              <a:t>为正式描述</a:t>
            </a:r>
            <a:r>
              <a:rPr lang="en-US" altLang="zh-CN" dirty="0">
                <a:latin typeface="Times New Roman" panose="02020603050405020304" pitchFamily="18" charset="0"/>
                <a:cs typeface="Times New Roman" panose="02020603050405020304" pitchFamily="18" charset="0"/>
              </a:rPr>
              <a:t>DES</a:t>
            </a:r>
            <a:r>
              <a:rPr lang="zh-CN" altLang="en-US" dirty="0">
                <a:latin typeface="Times New Roman" panose="02020603050405020304" pitchFamily="18" charset="0"/>
                <a:cs typeface="Times New Roman" panose="02020603050405020304" pitchFamily="18" charset="0"/>
              </a:rPr>
              <a:t>的逻辑行为或事件发生序列（事件集用</a:t>
            </a:r>
            <a:r>
              <a:rPr lang="en-US" altLang="zh-CN" dirty="0">
                <a:latin typeface="Times New Roman" panose="02020603050405020304" pitchFamily="18" charset="0"/>
                <a:cs typeface="Times New Roman" panose="02020603050405020304" pitchFamily="18" charset="0"/>
              </a:rPr>
              <a:t>E</a:t>
            </a:r>
            <a:r>
              <a:rPr lang="zh-CN" altLang="en-US" dirty="0">
                <a:latin typeface="Times New Roman" panose="02020603050405020304" pitchFamily="18" charset="0"/>
                <a:cs typeface="Times New Roman" panose="02020603050405020304" pitchFamily="18" charset="0"/>
              </a:rPr>
              <a:t>表示）</a:t>
            </a:r>
            <a:r>
              <a:rPr lang="en-US" altLang="zh-CN" dirty="0">
                <a:latin typeface="Times New Roman" panose="02020603050405020304" pitchFamily="18" charset="0"/>
                <a:cs typeface="Times New Roman" panose="02020603050405020304" pitchFamily="18" charset="0"/>
              </a:rPr>
              <a:t>,</a:t>
            </a:r>
            <a:r>
              <a:rPr lang="zh-CN" altLang="en-US" dirty="0">
                <a:latin typeface="Times New Roman" panose="02020603050405020304" pitchFamily="18" charset="0"/>
                <a:cs typeface="Times New Roman" panose="02020603050405020304" pitchFamily="18" charset="0"/>
              </a:rPr>
              <a:t> 现基于字符集</a:t>
            </a:r>
            <a:r>
              <a:rPr lang="en-US" altLang="zh-CN" dirty="0">
                <a:latin typeface="Times New Roman" panose="02020603050405020304" pitchFamily="18" charset="0"/>
                <a:cs typeface="Times New Roman" panose="02020603050405020304" pitchFamily="18" charset="0"/>
              </a:rPr>
              <a:t>E</a:t>
            </a:r>
            <a:r>
              <a:rPr lang="zh-CN" altLang="en-US" dirty="0">
                <a:latin typeface="Times New Roman" panose="02020603050405020304" pitchFamily="18" charset="0"/>
                <a:cs typeface="Times New Roman" panose="02020603050405020304" pitchFamily="18" charset="0"/>
              </a:rPr>
              <a:t>给出语言（</a:t>
            </a:r>
            <a:r>
              <a:rPr lang="en-US" altLang="zh-CN" dirty="0">
                <a:latin typeface="Times New Roman" panose="02020603050405020304" pitchFamily="18" charset="0"/>
                <a:cs typeface="Times New Roman" panose="02020603050405020304" pitchFamily="18" charset="0"/>
              </a:rPr>
              <a:t>Language</a:t>
            </a:r>
            <a:r>
              <a:rPr lang="zh-CN" altLang="en-US" dirty="0">
                <a:latin typeface="Times New Roman" panose="02020603050405020304" pitchFamily="18" charset="0"/>
                <a:cs typeface="Times New Roman" panose="02020603050405020304" pitchFamily="18" charset="0"/>
              </a:rPr>
              <a:t>）及自动机</a:t>
            </a:r>
            <a:r>
              <a:rPr lang="en-US" altLang="zh-CN" dirty="0">
                <a:latin typeface="Times New Roman" panose="02020603050405020304" pitchFamily="18" charset="0"/>
                <a:cs typeface="Times New Roman" panose="02020603050405020304" pitchFamily="18" charset="0"/>
              </a:rPr>
              <a:t>(Automata)</a:t>
            </a:r>
            <a:r>
              <a:rPr lang="zh-CN" altLang="en-US" dirty="0">
                <a:latin typeface="Times New Roman" panose="02020603050405020304" pitchFamily="18" charset="0"/>
                <a:cs typeface="Times New Roman" panose="02020603050405020304" pitchFamily="18" charset="0"/>
              </a:rPr>
              <a:t>的定义。</a:t>
            </a:r>
          </a:p>
        </p:txBody>
      </p:sp>
      <mc:AlternateContent xmlns:mc="http://schemas.openxmlformats.org/markup-compatibility/2006">
        <mc:Choice xmlns:a14="http://schemas.microsoft.com/office/drawing/2010/main" Requires="a14">
          <p:sp>
            <p:nvSpPr>
              <p:cNvPr id="6" name="文本框 5">
                <a:extLst>
                  <a:ext uri="{FF2B5EF4-FFF2-40B4-BE49-F238E27FC236}">
                    <a16:creationId xmlns:a16="http://schemas.microsoft.com/office/drawing/2014/main" id="{1917DEB8-48C5-B4DB-FDAC-E0EAB15F9BC0}"/>
                  </a:ext>
                </a:extLst>
              </p:cNvPr>
              <p:cNvSpPr txBox="1"/>
              <p:nvPr/>
            </p:nvSpPr>
            <p:spPr>
              <a:xfrm>
                <a:off x="428068" y="2517481"/>
                <a:ext cx="10829616" cy="732252"/>
              </a:xfrm>
              <a:prstGeom prst="rect">
                <a:avLst/>
              </a:prstGeom>
              <a:noFill/>
            </p:spPr>
            <p:txBody>
              <a:bodyPr wrap="square" rtlCol="0">
                <a:spAutoFit/>
              </a:bodyPr>
              <a:lstStyle/>
              <a:p>
                <a:r>
                  <a:rPr lang="zh-CN" altLang="en-US" dirty="0">
                    <a:latin typeface="Times New Roman" panose="02020603050405020304" pitchFamily="18" charset="0"/>
                    <a:cs typeface="Times New Roman" panose="02020603050405020304" pitchFamily="18" charset="0"/>
                  </a:rPr>
                  <a:t>举例</a:t>
                </a:r>
                <a:r>
                  <a:rPr lang="en-US" altLang="zh-CN" dirty="0">
                    <a:latin typeface="Times New Roman" panose="02020603050405020304" pitchFamily="18" charset="0"/>
                    <a:cs typeface="Times New Roman" panose="02020603050405020304" pitchFamily="18" charset="0"/>
                  </a:rPr>
                  <a:t>, </a:t>
                </a:r>
                <a:r>
                  <a:rPr lang="zh-CN" altLang="en-US" dirty="0">
                    <a:latin typeface="Times New Roman" panose="02020603050405020304" pitchFamily="18" charset="0"/>
                    <a:cs typeface="Times New Roman" panose="02020603050405020304" pitchFamily="18" charset="0"/>
                  </a:rPr>
                  <a:t>给定事件集</a:t>
                </a:r>
                <a14:m>
                  <m:oMath xmlns:m="http://schemas.openxmlformats.org/officeDocument/2006/math">
                    <m:r>
                      <a:rPr lang="en-US" altLang="zh-CN" i="1" dirty="0" smtClean="0">
                        <a:latin typeface="Cambria Math" panose="02040503050406030204" pitchFamily="18" charset="0"/>
                      </a:rPr>
                      <m:t>𝐸</m:t>
                    </m:r>
                    <m:r>
                      <a:rPr lang="en-US" altLang="zh-CN" i="1" dirty="0" smtClean="0">
                        <a:latin typeface="Cambria Math" panose="02040503050406030204" pitchFamily="18" charset="0"/>
                      </a:rPr>
                      <m:t>=</m:t>
                    </m:r>
                    <m:d>
                      <m:dPr>
                        <m:begChr m:val="{"/>
                        <m:endChr m:val="}"/>
                        <m:ctrlPr>
                          <a:rPr lang="en-US" altLang="zh-CN" i="1" dirty="0" smtClean="0">
                            <a:latin typeface="Cambria Math" panose="02040503050406030204" pitchFamily="18" charset="0"/>
                          </a:rPr>
                        </m:ctrlPr>
                      </m:dPr>
                      <m:e>
                        <m:r>
                          <a:rPr lang="en-US" altLang="zh-CN" i="1" dirty="0" err="1">
                            <a:latin typeface="Cambria Math" panose="02040503050406030204" pitchFamily="18" charset="0"/>
                          </a:rPr>
                          <m:t>𝑎</m:t>
                        </m:r>
                        <m:r>
                          <a:rPr lang="en-US" altLang="zh-CN" i="1" dirty="0" smtClean="0">
                            <a:latin typeface="Cambria Math" panose="02040503050406030204" pitchFamily="18" charset="0"/>
                          </a:rPr>
                          <m:t>,</m:t>
                        </m:r>
                        <m:r>
                          <a:rPr lang="en-US" altLang="zh-CN" i="1" dirty="0" err="1">
                            <a:latin typeface="Cambria Math" panose="02040503050406030204" pitchFamily="18" charset="0"/>
                          </a:rPr>
                          <m:t>𝑏</m:t>
                        </m:r>
                        <m:r>
                          <a:rPr lang="en-US" altLang="zh-CN" i="1" dirty="0" smtClean="0">
                            <a:latin typeface="Cambria Math" panose="02040503050406030204" pitchFamily="18" charset="0"/>
                          </a:rPr>
                          <m:t>,</m:t>
                        </m:r>
                        <m:r>
                          <a:rPr lang="en-US" altLang="zh-CN" i="1" dirty="0" err="1">
                            <a:latin typeface="Cambria Math" panose="02040503050406030204" pitchFamily="18" charset="0"/>
                          </a:rPr>
                          <m:t>𝑢</m:t>
                        </m:r>
                      </m:e>
                    </m:d>
                    <m:r>
                      <a:rPr lang="en-US" altLang="zh-CN" b="0" i="0" dirty="0" smtClean="0">
                        <a:latin typeface="Cambria Math" panose="02040503050406030204" pitchFamily="18" charset="0"/>
                      </a:rPr>
                      <m:t>, </m:t>
                    </m:r>
                  </m:oMath>
                </a14:m>
                <a:r>
                  <a:rPr lang="zh-CN" altLang="en-US" dirty="0">
                    <a:latin typeface="Times New Roman" panose="02020603050405020304" pitchFamily="18" charset="0"/>
                    <a:cs typeface="Times New Roman" panose="02020603050405020304" pitchFamily="18" charset="0"/>
                  </a:rPr>
                  <a:t>则基于</a:t>
                </a:r>
                <a14:m>
                  <m:oMath xmlns:m="http://schemas.openxmlformats.org/officeDocument/2006/math">
                    <m:r>
                      <a:rPr lang="en-US" altLang="zh-CN" i="1" dirty="0" smtClean="0">
                        <a:latin typeface="Cambria Math" panose="02040503050406030204" pitchFamily="18" charset="0"/>
                        <a:cs typeface="Times New Roman" panose="02020603050405020304" pitchFamily="18" charset="0"/>
                      </a:rPr>
                      <m:t>𝐸</m:t>
                    </m:r>
                  </m:oMath>
                </a14:m>
                <a:r>
                  <a:rPr lang="zh-CN" altLang="en-US" dirty="0">
                    <a:latin typeface="Times New Roman" panose="02020603050405020304" pitchFamily="18" charset="0"/>
                    <a:cs typeface="Times New Roman" panose="02020603050405020304" pitchFamily="18" charset="0"/>
                  </a:rPr>
                  <a:t>的一个可能语言集为</a:t>
                </a:r>
                <a14:m>
                  <m:oMath xmlns:m="http://schemas.openxmlformats.org/officeDocument/2006/math">
                    <m:r>
                      <a:rPr lang="en-US" altLang="zh-CN" i="1" dirty="0" smtClean="0">
                        <a:latin typeface="Cambria Math" panose="02040503050406030204" pitchFamily="18" charset="0"/>
                      </a:rPr>
                      <m:t>𝐿</m:t>
                    </m:r>
                    <m:r>
                      <a:rPr lang="en-US" altLang="zh-CN" i="1" dirty="0" smtClean="0">
                        <a:latin typeface="Cambria Math" panose="02040503050406030204" pitchFamily="18" charset="0"/>
                      </a:rPr>
                      <m:t> =</m:t>
                    </m:r>
                  </m:oMath>
                </a14:m>
                <a:r>
                  <a:rPr lang="en-US" altLang="zh-CN" dirty="0">
                    <a:latin typeface="Times New Roman" panose="02020603050405020304" pitchFamily="18" charset="0"/>
                    <a:cs typeface="Times New Roman" panose="02020603050405020304" pitchFamily="18" charset="0"/>
                  </a:rPr>
                  <a:t> {</a:t>
                </a:r>
                <a14:m>
                  <m:oMath xmlns:m="http://schemas.openxmlformats.org/officeDocument/2006/math">
                    <m:r>
                      <a:rPr lang="en-US" altLang="zh-CN" b="0" i="1" smtClean="0">
                        <a:latin typeface="Cambria Math" panose="02040503050406030204" pitchFamily="18" charset="0"/>
                      </a:rPr>
                      <m:t>𝜖</m:t>
                    </m:r>
                    <m:r>
                      <a:rPr lang="en-US" altLang="zh-CN" b="0" i="1" smtClean="0">
                        <a:latin typeface="Cambria Math" panose="02040503050406030204" pitchFamily="18" charset="0"/>
                      </a:rPr>
                      <m:t>,  </m:t>
                    </m:r>
                    <m:r>
                      <a:rPr lang="en-US" altLang="zh-CN" b="0" i="1" smtClean="0">
                        <a:latin typeface="Cambria Math" panose="02040503050406030204" pitchFamily="18" charset="0"/>
                      </a:rPr>
                      <m:t>𝑎</m:t>
                    </m:r>
                    <m:r>
                      <a:rPr lang="en-US" altLang="zh-CN" b="0" i="1" smtClean="0">
                        <a:latin typeface="Cambria Math" panose="02040503050406030204" pitchFamily="18" charset="0"/>
                      </a:rPr>
                      <m:t>,   </m:t>
                    </m:r>
                    <m:r>
                      <a:rPr lang="en-US" altLang="zh-CN" b="0" i="1" smtClean="0">
                        <a:latin typeface="Cambria Math" panose="02040503050406030204" pitchFamily="18" charset="0"/>
                      </a:rPr>
                      <m:t>𝑎𝑏𝑏</m:t>
                    </m:r>
                    <m:r>
                      <a:rPr lang="en-US" altLang="zh-CN" b="0" i="1" smtClean="0">
                        <a:latin typeface="Cambria Math" panose="02040503050406030204" pitchFamily="18" charset="0"/>
                      </a:rPr>
                      <m:t>,   </m:t>
                    </m:r>
                    <m:r>
                      <a:rPr lang="en-US" altLang="zh-CN" b="0" i="1" smtClean="0">
                        <a:latin typeface="Cambria Math" panose="02040503050406030204" pitchFamily="18" charset="0"/>
                      </a:rPr>
                      <m:t>𝑢𝑏𝑎𝑏</m:t>
                    </m:r>
                  </m:oMath>
                </a14:m>
                <a:r>
                  <a:rPr lang="en-US" altLang="zh-CN" dirty="0">
                    <a:latin typeface="Times New Roman" panose="02020603050405020304" pitchFamily="18" charset="0"/>
                    <a:cs typeface="Times New Roman" panose="02020603050405020304" pitchFamily="18" charset="0"/>
                  </a:rPr>
                  <a:t>}, </a:t>
                </a:r>
              </a:p>
              <a:p>
                <a:pPr>
                  <a:lnSpc>
                    <a:spcPct val="150000"/>
                  </a:lnSpc>
                </a:pPr>
                <a:r>
                  <a:rPr lang="zh-CN" altLang="en-US" dirty="0">
                    <a:latin typeface="Times New Roman" panose="02020603050405020304" pitchFamily="18" charset="0"/>
                    <a:cs typeface="Times New Roman" panose="02020603050405020304" pitchFamily="18" charset="0"/>
                  </a:rPr>
                  <a:t>其中空事件串或空字符串表示为 </a:t>
                </a:r>
                <a14:m>
                  <m:oMath xmlns:m="http://schemas.openxmlformats.org/officeDocument/2006/math">
                    <m:r>
                      <a:rPr lang="en-US" altLang="zh-CN" i="1">
                        <a:latin typeface="Cambria Math" panose="02040503050406030204" pitchFamily="18" charset="0"/>
                      </a:rPr>
                      <m:t>𝜖</m:t>
                    </m:r>
                  </m:oMath>
                </a14:m>
                <a:r>
                  <a:rPr lang="zh-CN" altLang="en-US" dirty="0">
                    <a:latin typeface="Times New Roman" panose="02020603050405020304" pitchFamily="18" charset="0"/>
                    <a:cs typeface="Times New Roman" panose="02020603050405020304" pitchFamily="18" charset="0"/>
                  </a:rPr>
                  <a:t>。</a:t>
                </a:r>
              </a:p>
            </p:txBody>
          </p:sp>
        </mc:Choice>
        <mc:Fallback>
          <p:sp>
            <p:nvSpPr>
              <p:cNvPr id="6" name="文本框 5">
                <a:extLst>
                  <a:ext uri="{FF2B5EF4-FFF2-40B4-BE49-F238E27FC236}">
                    <a16:creationId xmlns:a16="http://schemas.microsoft.com/office/drawing/2014/main" id="{1917DEB8-48C5-B4DB-FDAC-E0EAB15F9BC0}"/>
                  </a:ext>
                </a:extLst>
              </p:cNvPr>
              <p:cNvSpPr txBox="1">
                <a:spLocks noRot="1" noChangeAspect="1" noMove="1" noResize="1" noEditPoints="1" noAdjustHandles="1" noChangeArrowheads="1" noChangeShapeType="1" noTextEdit="1"/>
              </p:cNvSpPr>
              <p:nvPr/>
            </p:nvSpPr>
            <p:spPr>
              <a:xfrm>
                <a:off x="428068" y="2517481"/>
                <a:ext cx="10829616" cy="732252"/>
              </a:xfrm>
              <a:prstGeom prst="rect">
                <a:avLst/>
              </a:prstGeom>
              <a:blipFill>
                <a:blip r:embed="rId3"/>
                <a:stretch>
                  <a:fillRect l="-450" t="-6667" b="-10833"/>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2" name="文本框 11">
                <a:extLst>
                  <a:ext uri="{FF2B5EF4-FFF2-40B4-BE49-F238E27FC236}">
                    <a16:creationId xmlns:a16="http://schemas.microsoft.com/office/drawing/2014/main" id="{D907DBDA-170B-F791-1AC9-4FB6FD33EB51}"/>
                  </a:ext>
                </a:extLst>
              </p:cNvPr>
              <p:cNvSpPr txBox="1"/>
              <p:nvPr/>
            </p:nvSpPr>
            <p:spPr>
              <a:xfrm>
                <a:off x="428068" y="3347939"/>
                <a:ext cx="10646331" cy="369332"/>
              </a:xfrm>
              <a:prstGeom prst="rect">
                <a:avLst/>
              </a:prstGeom>
              <a:noFill/>
            </p:spPr>
            <p:txBody>
              <a:bodyPr wrap="square" rtlCol="0">
                <a:spAutoFit/>
              </a:bodyPr>
              <a:lstStyle/>
              <a:p>
                <a:pPr marL="285750" indent="-285750">
                  <a:buFont typeface="Arial" panose="020B0604020202020204" pitchFamily="34" charset="0"/>
                  <a:buChar char="•"/>
                </a:pPr>
                <a:r>
                  <a:rPr lang="zh-CN" altLang="en-US" b="0" dirty="0">
                    <a:latin typeface="Times New Roman" panose="02020603050405020304" pitchFamily="18" charset="0"/>
                    <a:cs typeface="Times New Roman" panose="02020603050405020304" pitchFamily="18" charset="0"/>
                  </a:rPr>
                  <a:t>用</a:t>
                </a:r>
                <a14:m>
                  <m:oMath xmlns:m="http://schemas.openxmlformats.org/officeDocument/2006/math">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𝐸</m:t>
                        </m:r>
                      </m:e>
                      <m:sup>
                        <m:r>
                          <a:rPr lang="en-US" altLang="zh-CN" b="0" i="1" smtClean="0">
                            <a:latin typeface="Cambria Math" panose="02040503050406030204" pitchFamily="18" charset="0"/>
                          </a:rPr>
                          <m:t>∗</m:t>
                        </m:r>
                      </m:sup>
                    </m:sSup>
                  </m:oMath>
                </a14:m>
                <a:r>
                  <a:rPr lang="zh-CN" altLang="en-US" dirty="0">
                    <a:latin typeface="Times New Roman" panose="02020603050405020304" pitchFamily="18" charset="0"/>
                    <a:cs typeface="Times New Roman" panose="02020603050405020304" pitchFamily="18" charset="0"/>
                  </a:rPr>
                  <a:t>表示基于</a:t>
                </a:r>
                <a:r>
                  <a:rPr lang="en-US" altLang="zh-CN" dirty="0">
                    <a:latin typeface="Times New Roman" panose="02020603050405020304" pitchFamily="18" charset="0"/>
                    <a:cs typeface="Times New Roman" panose="02020603050405020304" pitchFamily="18" charset="0"/>
                  </a:rPr>
                  <a:t>E</a:t>
                </a:r>
                <a:r>
                  <a:rPr lang="zh-CN" altLang="en-US" dirty="0">
                    <a:latin typeface="Times New Roman" panose="02020603050405020304" pitchFamily="18" charset="0"/>
                    <a:cs typeface="Times New Roman" panose="02020603050405020304" pitchFamily="18" charset="0"/>
                  </a:rPr>
                  <a:t>生成的所有的有限字符串的集合。</a:t>
                </a:r>
                <a:r>
                  <a:rPr lang="en-US" altLang="zh-CN" dirty="0">
                    <a:latin typeface="Times New Roman" panose="02020603050405020304" pitchFamily="18" charset="0"/>
                    <a:cs typeface="Times New Roman" panose="02020603050405020304" pitchFamily="18" charset="0"/>
                  </a:rPr>
                  <a:t> </a:t>
                </a:r>
                <a14:m>
                  <m:oMath xmlns:m="http://schemas.openxmlformats.org/officeDocument/2006/math">
                    <m:sSup>
                      <m:sSupPr>
                        <m:ctrlPr>
                          <a:rPr lang="en-US" altLang="zh-CN" i="1">
                            <a:latin typeface="Cambria Math" panose="02040503050406030204" pitchFamily="18" charset="0"/>
                          </a:rPr>
                        </m:ctrlPr>
                      </m:sSupPr>
                      <m:e>
                        <m:r>
                          <a:rPr lang="en-US" altLang="zh-CN" i="1">
                            <a:latin typeface="Cambria Math" panose="02040503050406030204" pitchFamily="18" charset="0"/>
                          </a:rPr>
                          <m:t>𝐸</m:t>
                        </m:r>
                      </m:e>
                      <m:sup>
                        <m:r>
                          <a:rPr lang="en-US" altLang="zh-CN" i="1">
                            <a:latin typeface="Cambria Math" panose="02040503050406030204" pitchFamily="18" charset="0"/>
                          </a:rPr>
                          <m:t>∗</m:t>
                        </m:r>
                      </m:sup>
                    </m:sSup>
                  </m:oMath>
                </a14:m>
                <a:r>
                  <a:rPr lang="zh-CN" altLang="en-US" dirty="0">
                    <a:latin typeface="Times New Roman" panose="02020603050405020304" pitchFamily="18" charset="0"/>
                    <a:cs typeface="Times New Roman" panose="02020603050405020304" pitchFamily="18" charset="0"/>
                  </a:rPr>
                  <a:t> 被称作</a:t>
                </a:r>
                <a:r>
                  <a:rPr lang="en-US" altLang="zh-CN" b="1" dirty="0">
                    <a:latin typeface="Times New Roman" panose="02020603050405020304" pitchFamily="18" charset="0"/>
                    <a:cs typeface="Times New Roman" panose="02020603050405020304" pitchFamily="18" charset="0"/>
                  </a:rPr>
                  <a:t>Kleene-closure</a:t>
                </a:r>
                <a:r>
                  <a:rPr lang="zh-CN" altLang="en-US" dirty="0">
                    <a:latin typeface="Times New Roman" panose="02020603050405020304" pitchFamily="18" charset="0"/>
                    <a:cs typeface="Times New Roman" panose="02020603050405020304" pitchFamily="18" charset="0"/>
                  </a:rPr>
                  <a:t>。语言集为</a:t>
                </a:r>
                <a14:m>
                  <m:oMath xmlns:m="http://schemas.openxmlformats.org/officeDocument/2006/math">
                    <m:r>
                      <a:rPr lang="en-US" altLang="zh-CN" i="1" dirty="0">
                        <a:latin typeface="Cambria Math" panose="02040503050406030204" pitchFamily="18" charset="0"/>
                      </a:rPr>
                      <m:t>𝐿</m:t>
                    </m:r>
                    <m:r>
                      <a:rPr lang="en-US" altLang="zh-CN" b="0" i="1" dirty="0" smtClean="0">
                        <a:latin typeface="Cambria Math" panose="02040503050406030204" pitchFamily="18" charset="0"/>
                      </a:rPr>
                      <m:t>⊆</m:t>
                    </m:r>
                    <m:sSup>
                      <m:sSupPr>
                        <m:ctrlPr>
                          <a:rPr lang="en-US" altLang="zh-CN" b="0" i="1" dirty="0" smtClean="0">
                            <a:latin typeface="Cambria Math" panose="02040503050406030204" pitchFamily="18" charset="0"/>
                          </a:rPr>
                        </m:ctrlPr>
                      </m:sSupPr>
                      <m:e>
                        <m:r>
                          <a:rPr lang="en-US" altLang="zh-CN" b="0" i="1" dirty="0" smtClean="0">
                            <a:latin typeface="Cambria Math" panose="02040503050406030204" pitchFamily="18" charset="0"/>
                          </a:rPr>
                          <m:t>𝐸</m:t>
                        </m:r>
                      </m:e>
                      <m:sup>
                        <m:r>
                          <a:rPr lang="en-US" altLang="zh-CN" b="0" i="1" dirty="0" smtClean="0">
                            <a:latin typeface="Cambria Math" panose="02040503050406030204" pitchFamily="18" charset="0"/>
                          </a:rPr>
                          <m:t>∗</m:t>
                        </m:r>
                      </m:sup>
                    </m:sSup>
                  </m:oMath>
                </a14:m>
                <a:r>
                  <a:rPr lang="zh-CN" altLang="en-US" dirty="0">
                    <a:latin typeface="Times New Roman" panose="02020603050405020304" pitchFamily="18" charset="0"/>
                    <a:cs typeface="Times New Roman" panose="02020603050405020304" pitchFamily="18" charset="0"/>
                  </a:rPr>
                  <a:t>。</a:t>
                </a:r>
              </a:p>
            </p:txBody>
          </p:sp>
        </mc:Choice>
        <mc:Fallback>
          <p:sp>
            <p:nvSpPr>
              <p:cNvPr id="12" name="文本框 11">
                <a:extLst>
                  <a:ext uri="{FF2B5EF4-FFF2-40B4-BE49-F238E27FC236}">
                    <a16:creationId xmlns:a16="http://schemas.microsoft.com/office/drawing/2014/main" id="{D907DBDA-170B-F791-1AC9-4FB6FD33EB51}"/>
                  </a:ext>
                </a:extLst>
              </p:cNvPr>
              <p:cNvSpPr txBox="1">
                <a:spLocks noRot="1" noChangeAspect="1" noMove="1" noResize="1" noEditPoints="1" noAdjustHandles="1" noChangeArrowheads="1" noChangeShapeType="1" noTextEdit="1"/>
              </p:cNvSpPr>
              <p:nvPr/>
            </p:nvSpPr>
            <p:spPr>
              <a:xfrm>
                <a:off x="428068" y="3347939"/>
                <a:ext cx="10646331" cy="369332"/>
              </a:xfrm>
              <a:prstGeom prst="rect">
                <a:avLst/>
              </a:prstGeom>
              <a:blipFill>
                <a:blip r:embed="rId4"/>
                <a:stretch>
                  <a:fillRect l="-343" t="-11475" b="-26230"/>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3" name="文本框 12">
                <a:extLst>
                  <a:ext uri="{FF2B5EF4-FFF2-40B4-BE49-F238E27FC236}">
                    <a16:creationId xmlns:a16="http://schemas.microsoft.com/office/drawing/2014/main" id="{8F1105CF-F6C1-06AE-D6D0-3A2D423D610F}"/>
                  </a:ext>
                </a:extLst>
              </p:cNvPr>
              <p:cNvSpPr txBox="1"/>
              <p:nvPr/>
            </p:nvSpPr>
            <p:spPr>
              <a:xfrm>
                <a:off x="428067" y="3765778"/>
                <a:ext cx="10270877" cy="369332"/>
              </a:xfrm>
              <a:prstGeom prst="rect">
                <a:avLst/>
              </a:prstGeom>
              <a:noFill/>
            </p:spPr>
            <p:txBody>
              <a:bodyPr wrap="square" rtlCol="0">
                <a:spAutoFit/>
              </a:bodyPr>
              <a:lstStyle/>
              <a:p>
                <a14:m>
                  <m:oMath xmlns:m="http://schemas.openxmlformats.org/officeDocument/2006/math">
                    <m:r>
                      <a:rPr lang="zh-CN" altLang="en-US" i="1" dirty="0" smtClean="0">
                        <a:latin typeface="Cambria Math" panose="02040503050406030204" pitchFamily="18" charset="0"/>
                      </a:rPr>
                      <m:t>例如</m:t>
                    </m:r>
                    <m:r>
                      <a:rPr lang="zh-CN" altLang="en-US" i="1" dirty="0">
                        <a:latin typeface="Cambria Math" panose="02040503050406030204" pitchFamily="18" charset="0"/>
                      </a:rPr>
                      <m:t>当</m:t>
                    </m:r>
                    <m:sSup>
                      <m:sSupPr>
                        <m:ctrlPr>
                          <a:rPr lang="en-US" altLang="zh-CN" i="1" dirty="0" smtClean="0">
                            <a:latin typeface="Cambria Math" panose="02040503050406030204" pitchFamily="18" charset="0"/>
                          </a:rPr>
                        </m:ctrlPr>
                      </m:sSupPr>
                      <m:e>
                        <m:r>
                          <a:rPr lang="en-US" altLang="zh-CN" i="1" dirty="0">
                            <a:latin typeface="Cambria Math" panose="02040503050406030204" pitchFamily="18" charset="0"/>
                          </a:rPr>
                          <m:t>𝐸</m:t>
                        </m:r>
                        <m:r>
                          <a:rPr lang="en-US" altLang="zh-CN" i="1" dirty="0">
                            <a:latin typeface="Cambria Math" panose="02040503050406030204" pitchFamily="18" charset="0"/>
                          </a:rPr>
                          <m:t>={</m:t>
                        </m:r>
                        <m:r>
                          <a:rPr lang="en-US" altLang="zh-CN" i="1" dirty="0" err="1">
                            <a:latin typeface="Cambria Math" panose="02040503050406030204" pitchFamily="18" charset="0"/>
                          </a:rPr>
                          <m:t>𝑎</m:t>
                        </m:r>
                        <m:r>
                          <a:rPr lang="en-US" altLang="zh-CN" i="1" dirty="0" smtClean="0">
                            <a:latin typeface="Cambria Math" panose="02040503050406030204" pitchFamily="18" charset="0"/>
                          </a:rPr>
                          <m:t>,</m:t>
                        </m:r>
                        <m:r>
                          <a:rPr lang="en-US" altLang="zh-CN" i="1" dirty="0" err="1">
                            <a:latin typeface="Cambria Math" panose="02040503050406030204" pitchFamily="18" charset="0"/>
                          </a:rPr>
                          <m:t>𝑏</m:t>
                        </m:r>
                        <m:r>
                          <a:rPr lang="en-US" altLang="zh-CN" i="1" dirty="0" smtClean="0">
                            <a:latin typeface="Cambria Math" panose="02040503050406030204" pitchFamily="18" charset="0"/>
                          </a:rPr>
                          <m:t>,</m:t>
                        </m:r>
                        <m:r>
                          <a:rPr lang="en-US" altLang="zh-CN" i="1" dirty="0" err="1">
                            <a:latin typeface="Cambria Math" panose="02040503050406030204" pitchFamily="18" charset="0"/>
                          </a:rPr>
                          <m:t>𝑢</m:t>
                        </m:r>
                        <m:r>
                          <a:rPr lang="en-US" altLang="zh-CN" i="1" dirty="0">
                            <a:latin typeface="Cambria Math" panose="02040503050406030204" pitchFamily="18" charset="0"/>
                          </a:rPr>
                          <m:t>}</m:t>
                        </m:r>
                        <m:r>
                          <a:rPr lang="en-US" altLang="zh-CN" i="1" dirty="0" smtClean="0">
                            <a:latin typeface="Cambria Math" panose="02040503050406030204" pitchFamily="18" charset="0"/>
                          </a:rPr>
                          <m:t>,</m:t>
                        </m:r>
                        <m:r>
                          <a:rPr lang="zh-CN" altLang="en-US" i="1" dirty="0">
                            <a:latin typeface="Cambria Math" panose="02040503050406030204" pitchFamily="18" charset="0"/>
                          </a:rPr>
                          <m:t>则</m:t>
                        </m:r>
                        <m:r>
                          <a:rPr lang="en-US" altLang="zh-CN" i="1" dirty="0" smtClean="0">
                            <a:latin typeface="Cambria Math" panose="02040503050406030204" pitchFamily="18" charset="0"/>
                          </a:rPr>
                          <m:t>𝐸</m:t>
                        </m:r>
                      </m:e>
                      <m:sup>
                        <m:r>
                          <a:rPr lang="en-US" altLang="zh-CN" i="1" dirty="0" smtClean="0">
                            <a:latin typeface="Cambria Math" panose="02040503050406030204" pitchFamily="18" charset="0"/>
                          </a:rPr>
                          <m:t>∗</m:t>
                        </m:r>
                      </m:sup>
                    </m:sSup>
                    <m:r>
                      <a:rPr lang="en-US" altLang="zh-CN" b="0" i="1" dirty="0" smtClean="0">
                        <a:latin typeface="Cambria Math" panose="02040503050406030204" pitchFamily="18" charset="0"/>
                      </a:rPr>
                      <m:t>=</m:t>
                    </m:r>
                    <m:r>
                      <a:rPr lang="en-US" altLang="zh-CN" i="1" dirty="0" smtClean="0">
                        <a:latin typeface="Cambria Math" panose="02040503050406030204" pitchFamily="18" charset="0"/>
                      </a:rPr>
                      <m:t>{</m:t>
                    </m:r>
                    <m:r>
                      <a:rPr lang="en-US" altLang="zh-CN" i="1" dirty="0" smtClean="0">
                        <a:latin typeface="Cambria Math" panose="02040503050406030204" pitchFamily="18" charset="0"/>
                      </a:rPr>
                      <m:t>𝜖</m:t>
                    </m:r>
                    <m:r>
                      <a:rPr lang="en-US" altLang="zh-CN" i="1" dirty="0" smtClean="0">
                        <a:latin typeface="Cambria Math" panose="02040503050406030204" pitchFamily="18" charset="0"/>
                      </a:rPr>
                      <m:t>,</m:t>
                    </m:r>
                    <m:r>
                      <a:rPr lang="en-US" altLang="zh-CN" i="1" dirty="0">
                        <a:latin typeface="Cambria Math" panose="02040503050406030204" pitchFamily="18" charset="0"/>
                      </a:rPr>
                      <m:t>𝑎</m:t>
                    </m:r>
                    <m:r>
                      <a:rPr lang="en-US" altLang="zh-CN" i="1" dirty="0" smtClean="0">
                        <a:latin typeface="Cambria Math" panose="02040503050406030204" pitchFamily="18" charset="0"/>
                      </a:rPr>
                      <m:t>,</m:t>
                    </m:r>
                    <m:r>
                      <a:rPr lang="en-US" altLang="zh-CN" i="1" dirty="0">
                        <a:latin typeface="Cambria Math" panose="02040503050406030204" pitchFamily="18" charset="0"/>
                      </a:rPr>
                      <m:t>𝑏</m:t>
                    </m:r>
                    <m:r>
                      <a:rPr lang="en-US" altLang="zh-CN" i="1" dirty="0" smtClean="0">
                        <a:latin typeface="Cambria Math" panose="02040503050406030204" pitchFamily="18" charset="0"/>
                      </a:rPr>
                      <m:t>,</m:t>
                    </m:r>
                    <m:r>
                      <a:rPr lang="en-US" altLang="zh-CN" i="1" dirty="0">
                        <a:latin typeface="Cambria Math" panose="02040503050406030204" pitchFamily="18" charset="0"/>
                      </a:rPr>
                      <m:t>𝑢</m:t>
                    </m:r>
                    <m:r>
                      <a:rPr lang="en-US" altLang="zh-CN" i="1" dirty="0" smtClean="0">
                        <a:latin typeface="Cambria Math" panose="02040503050406030204" pitchFamily="18" charset="0"/>
                      </a:rPr>
                      <m:t>,</m:t>
                    </m:r>
                    <m:r>
                      <a:rPr lang="en-US" altLang="zh-CN" i="1" dirty="0">
                        <a:latin typeface="Cambria Math" panose="02040503050406030204" pitchFamily="18" charset="0"/>
                      </a:rPr>
                      <m:t>𝑎𝑎</m:t>
                    </m:r>
                    <m:r>
                      <a:rPr lang="en-US" altLang="zh-CN" i="1" dirty="0" smtClean="0">
                        <a:latin typeface="Cambria Math" panose="02040503050406030204" pitchFamily="18" charset="0"/>
                      </a:rPr>
                      <m:t>,</m:t>
                    </m:r>
                    <m:r>
                      <a:rPr lang="en-US" altLang="zh-CN" i="1" dirty="0">
                        <a:latin typeface="Cambria Math" panose="02040503050406030204" pitchFamily="18" charset="0"/>
                      </a:rPr>
                      <m:t>𝑎𝑏</m:t>
                    </m:r>
                    <m:r>
                      <a:rPr lang="en-US" altLang="zh-CN" i="1" dirty="0" smtClean="0">
                        <a:latin typeface="Cambria Math" panose="02040503050406030204" pitchFamily="18" charset="0"/>
                      </a:rPr>
                      <m:t>,</m:t>
                    </m:r>
                    <m:r>
                      <a:rPr lang="en-US" altLang="zh-CN" i="1" dirty="0">
                        <a:latin typeface="Cambria Math" panose="02040503050406030204" pitchFamily="18" charset="0"/>
                      </a:rPr>
                      <m:t>𝑎𝑢</m:t>
                    </m:r>
                    <m:r>
                      <a:rPr lang="en-US" altLang="zh-CN" i="1" dirty="0" smtClean="0">
                        <a:latin typeface="Cambria Math" panose="02040503050406030204" pitchFamily="18" charset="0"/>
                      </a:rPr>
                      <m:t>,</m:t>
                    </m:r>
                    <m:r>
                      <a:rPr lang="en-US" altLang="zh-CN" i="1" dirty="0" err="1">
                        <a:latin typeface="Cambria Math" panose="02040503050406030204" pitchFamily="18" charset="0"/>
                      </a:rPr>
                      <m:t>𝑏𝑎</m:t>
                    </m:r>
                    <m:r>
                      <a:rPr lang="en-US" altLang="zh-CN" i="1" dirty="0" smtClean="0">
                        <a:latin typeface="Cambria Math" panose="02040503050406030204" pitchFamily="18" charset="0"/>
                      </a:rPr>
                      <m:t>,</m:t>
                    </m:r>
                    <m:r>
                      <a:rPr lang="en-US" altLang="zh-CN" i="1" dirty="0">
                        <a:latin typeface="Cambria Math" panose="02040503050406030204" pitchFamily="18" charset="0"/>
                      </a:rPr>
                      <m:t>𝑏𝑏</m:t>
                    </m:r>
                    <m:r>
                      <a:rPr lang="en-US" altLang="zh-CN" i="1" dirty="0" smtClean="0">
                        <a:latin typeface="Cambria Math" panose="02040503050406030204" pitchFamily="18" charset="0"/>
                      </a:rPr>
                      <m:t>,</m:t>
                    </m:r>
                    <m:r>
                      <a:rPr lang="en-US" altLang="zh-CN" i="1" dirty="0" err="1">
                        <a:latin typeface="Cambria Math" panose="02040503050406030204" pitchFamily="18" charset="0"/>
                      </a:rPr>
                      <m:t>𝑏𝑢</m:t>
                    </m:r>
                    <m:r>
                      <a:rPr lang="en-US" altLang="zh-CN" i="1" dirty="0" smtClean="0">
                        <a:latin typeface="Cambria Math" panose="02040503050406030204" pitchFamily="18" charset="0"/>
                      </a:rPr>
                      <m:t>,</m:t>
                    </m:r>
                    <m:r>
                      <a:rPr lang="en-US" altLang="zh-CN" i="1" dirty="0" err="1">
                        <a:latin typeface="Cambria Math" panose="02040503050406030204" pitchFamily="18" charset="0"/>
                      </a:rPr>
                      <m:t>𝑢𝑎</m:t>
                    </m:r>
                    <m:r>
                      <a:rPr lang="en-US" altLang="zh-CN" i="1" dirty="0" smtClean="0">
                        <a:latin typeface="Cambria Math" panose="02040503050406030204" pitchFamily="18" charset="0"/>
                      </a:rPr>
                      <m:t>,</m:t>
                    </m:r>
                    <m:r>
                      <a:rPr lang="en-US" altLang="zh-CN" i="1" dirty="0" err="1">
                        <a:latin typeface="Cambria Math" panose="02040503050406030204" pitchFamily="18" charset="0"/>
                      </a:rPr>
                      <m:t>𝑢𝑏</m:t>
                    </m:r>
                    <m:r>
                      <a:rPr lang="en-US" altLang="zh-CN" i="1" dirty="0" smtClean="0">
                        <a:latin typeface="Cambria Math" panose="02040503050406030204" pitchFamily="18" charset="0"/>
                      </a:rPr>
                      <m:t>,</m:t>
                    </m:r>
                    <m:r>
                      <a:rPr lang="en-US" altLang="zh-CN" i="1" dirty="0" err="1">
                        <a:latin typeface="Cambria Math" panose="02040503050406030204" pitchFamily="18" charset="0"/>
                      </a:rPr>
                      <m:t>𝑢𝑢</m:t>
                    </m:r>
                    <m:r>
                      <a:rPr lang="en-US" altLang="zh-CN" i="1" dirty="0" smtClean="0">
                        <a:latin typeface="Cambria Math" panose="02040503050406030204" pitchFamily="18" charset="0"/>
                      </a:rPr>
                      <m:t>,</m:t>
                    </m:r>
                    <m:r>
                      <a:rPr lang="en-US" altLang="zh-CN" i="1" dirty="0" err="1">
                        <a:latin typeface="Cambria Math" panose="02040503050406030204" pitchFamily="18" charset="0"/>
                      </a:rPr>
                      <m:t>𝑎𝑎𝑎</m:t>
                    </m:r>
                    <m:r>
                      <a:rPr lang="en-US" altLang="zh-CN" i="1" dirty="0">
                        <a:latin typeface="Cambria Math" panose="02040503050406030204" pitchFamily="18" charset="0"/>
                      </a:rPr>
                      <m:t> </m:t>
                    </m:r>
                    <m:r>
                      <a:rPr lang="en-US" altLang="zh-CN" i="1" dirty="0" smtClean="0">
                        <a:latin typeface="Cambria Math" panose="02040503050406030204" pitchFamily="18" charset="0"/>
                      </a:rPr>
                      <m:t>…</m:t>
                    </m:r>
                    <m:r>
                      <a:rPr lang="en-US" altLang="zh-CN" i="1" dirty="0">
                        <a:latin typeface="Cambria Math" panose="02040503050406030204" pitchFamily="18" charset="0"/>
                      </a:rPr>
                      <m:t>}</m:t>
                    </m:r>
                  </m:oMath>
                </a14:m>
                <a:r>
                  <a:rPr lang="zh-CN" altLang="en-US" dirty="0">
                    <a:latin typeface="Times New Roman" panose="02020603050405020304" pitchFamily="18" charset="0"/>
                    <a:cs typeface="Times New Roman" panose="02020603050405020304" pitchFamily="18" charset="0"/>
                  </a:rPr>
                  <a:t> </a:t>
                </a:r>
              </a:p>
            </p:txBody>
          </p:sp>
        </mc:Choice>
        <mc:Fallback>
          <p:sp>
            <p:nvSpPr>
              <p:cNvPr id="13" name="文本框 12">
                <a:extLst>
                  <a:ext uri="{FF2B5EF4-FFF2-40B4-BE49-F238E27FC236}">
                    <a16:creationId xmlns:a16="http://schemas.microsoft.com/office/drawing/2014/main" id="{8F1105CF-F6C1-06AE-D6D0-3A2D423D610F}"/>
                  </a:ext>
                </a:extLst>
              </p:cNvPr>
              <p:cNvSpPr txBox="1">
                <a:spLocks noRot="1" noChangeAspect="1" noMove="1" noResize="1" noEditPoints="1" noAdjustHandles="1" noChangeArrowheads="1" noChangeShapeType="1" noTextEdit="1"/>
              </p:cNvSpPr>
              <p:nvPr/>
            </p:nvSpPr>
            <p:spPr>
              <a:xfrm>
                <a:off x="428067" y="3765778"/>
                <a:ext cx="10270877" cy="369332"/>
              </a:xfrm>
              <a:prstGeom prst="rect">
                <a:avLst/>
              </a:prstGeom>
              <a:blipFill>
                <a:blip r:embed="rId5"/>
                <a:stretch>
                  <a:fillRect l="-178" b="-18333"/>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4" name="文本框 13">
                <a:extLst>
                  <a:ext uri="{FF2B5EF4-FFF2-40B4-BE49-F238E27FC236}">
                    <a16:creationId xmlns:a16="http://schemas.microsoft.com/office/drawing/2014/main" id="{4AC2C3C0-7A5E-288F-434E-8BD38FA6A45D}"/>
                  </a:ext>
                </a:extLst>
              </p:cNvPr>
              <p:cNvSpPr txBox="1"/>
              <p:nvPr/>
            </p:nvSpPr>
            <p:spPr>
              <a:xfrm>
                <a:off x="428067" y="4170574"/>
                <a:ext cx="11464458" cy="128625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dirty="0">
                    <a:latin typeface="Times New Roman" panose="02020603050405020304" pitchFamily="18" charset="0"/>
                    <a:cs typeface="Times New Roman" panose="02020603050405020304" pitchFamily="18" charset="0"/>
                  </a:rPr>
                  <a:t>假设有</a:t>
                </a:r>
                <a14:m>
                  <m:oMath xmlns:m="http://schemas.openxmlformats.org/officeDocument/2006/math">
                    <m:r>
                      <a:rPr lang="en-US" altLang="zh-CN" i="1" dirty="0" smtClean="0">
                        <a:latin typeface="Cambria Math" panose="02040503050406030204" pitchFamily="18" charset="0"/>
                      </a:rPr>
                      <m:t>𝑠</m:t>
                    </m:r>
                    <m:r>
                      <a:rPr lang="en-US" altLang="zh-CN" b="0" i="1" dirty="0" smtClean="0">
                        <a:latin typeface="Cambria Math" panose="02040503050406030204" pitchFamily="18" charset="0"/>
                      </a:rPr>
                      <m:t>=</m:t>
                    </m:r>
                    <m:sSub>
                      <m:sSubPr>
                        <m:ctrlPr>
                          <a:rPr lang="en-US" altLang="zh-CN" b="0" i="1" dirty="0" smtClean="0">
                            <a:latin typeface="Cambria Math" panose="02040503050406030204" pitchFamily="18" charset="0"/>
                          </a:rPr>
                        </m:ctrlPr>
                      </m:sSubPr>
                      <m:e>
                        <m:r>
                          <a:rPr lang="en-US" altLang="zh-CN" b="0" i="1" dirty="0" smtClean="0">
                            <a:latin typeface="Cambria Math" panose="02040503050406030204" pitchFamily="18" charset="0"/>
                          </a:rPr>
                          <m:t>𝑠</m:t>
                        </m:r>
                      </m:e>
                      <m:sub>
                        <m:r>
                          <a:rPr lang="en-US" altLang="zh-CN" b="0" i="1" dirty="0" smtClean="0">
                            <a:latin typeface="Cambria Math" panose="02040503050406030204" pitchFamily="18" charset="0"/>
                          </a:rPr>
                          <m:t>1</m:t>
                        </m:r>
                      </m:sub>
                    </m:sSub>
                    <m:sSub>
                      <m:sSubPr>
                        <m:ctrlPr>
                          <a:rPr lang="en-US" altLang="zh-CN" b="0" i="1" dirty="0" smtClean="0">
                            <a:latin typeface="Cambria Math" panose="02040503050406030204" pitchFamily="18" charset="0"/>
                          </a:rPr>
                        </m:ctrlPr>
                      </m:sSubPr>
                      <m:e>
                        <m:r>
                          <a:rPr lang="en-US" altLang="zh-CN" b="0" i="1" dirty="0" smtClean="0">
                            <a:latin typeface="Cambria Math" panose="02040503050406030204" pitchFamily="18" charset="0"/>
                          </a:rPr>
                          <m:t>𝑠</m:t>
                        </m:r>
                      </m:e>
                      <m:sub>
                        <m:r>
                          <a:rPr lang="en-US" altLang="zh-CN" b="0" i="1" dirty="0" smtClean="0">
                            <a:latin typeface="Cambria Math" panose="02040503050406030204" pitchFamily="18" charset="0"/>
                          </a:rPr>
                          <m:t>2</m:t>
                        </m:r>
                      </m:sub>
                    </m:sSub>
                    <m:r>
                      <a:rPr lang="en-US" altLang="zh-CN" i="1" dirty="0" smtClean="0">
                        <a:latin typeface="Cambria Math" panose="02040503050406030204" pitchFamily="18" charset="0"/>
                      </a:rPr>
                      <m:t>,</m:t>
                    </m:r>
                  </m:oMath>
                </a14:m>
                <a:r>
                  <a:rPr lang="zh-CN" altLang="en-US" dirty="0">
                    <a:latin typeface="Times New Roman" panose="02020603050405020304" pitchFamily="18" charset="0"/>
                    <a:cs typeface="Times New Roman" panose="02020603050405020304" pitchFamily="18" charset="0"/>
                  </a:rPr>
                  <a:t> 其中</a:t>
                </a:r>
                <a14:m>
                  <m:oMath xmlns:m="http://schemas.openxmlformats.org/officeDocument/2006/math">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𝑠</m:t>
                        </m:r>
                      </m:e>
                      <m:sub>
                        <m:r>
                          <a:rPr lang="en-US" altLang="zh-CN" i="1" dirty="0">
                            <a:latin typeface="Cambria Math" panose="02040503050406030204" pitchFamily="18" charset="0"/>
                          </a:rPr>
                          <m:t>1</m:t>
                        </m:r>
                      </m:sub>
                    </m:sSub>
                    <m:r>
                      <a:rPr lang="en-US" altLang="zh-CN" b="0" i="1" dirty="0" smtClean="0">
                        <a:latin typeface="Cambria Math" panose="02040503050406030204" pitchFamily="18" charset="0"/>
                      </a:rPr>
                      <m:t>,</m:t>
                    </m:r>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𝑠</m:t>
                        </m:r>
                      </m:e>
                      <m:sub>
                        <m:r>
                          <a:rPr lang="en-US" altLang="zh-CN" i="1" dirty="0">
                            <a:latin typeface="Cambria Math" panose="02040503050406030204" pitchFamily="18" charset="0"/>
                          </a:rPr>
                          <m:t>2</m:t>
                        </m:r>
                      </m:sub>
                    </m:sSub>
                    <m:r>
                      <a:rPr lang="en-US" altLang="zh-CN" b="0" i="1" dirty="0" smtClean="0">
                        <a:latin typeface="Cambria Math" panose="02040503050406030204" pitchFamily="18" charset="0"/>
                      </a:rPr>
                      <m:t>∈</m:t>
                    </m:r>
                    <m:sSup>
                      <m:sSupPr>
                        <m:ctrlPr>
                          <a:rPr lang="en-US" altLang="zh-CN" i="1" dirty="0">
                            <a:latin typeface="Cambria Math" panose="02040503050406030204" pitchFamily="18" charset="0"/>
                          </a:rPr>
                        </m:ctrlPr>
                      </m:sSupPr>
                      <m:e>
                        <m:r>
                          <a:rPr lang="en-US" altLang="zh-CN" i="1" dirty="0">
                            <a:latin typeface="Cambria Math" panose="02040503050406030204" pitchFamily="18" charset="0"/>
                          </a:rPr>
                          <m:t>𝐸</m:t>
                        </m:r>
                      </m:e>
                      <m:sup>
                        <m:r>
                          <a:rPr lang="en-US" altLang="zh-CN" i="1" dirty="0">
                            <a:latin typeface="Cambria Math" panose="02040503050406030204" pitchFamily="18" charset="0"/>
                          </a:rPr>
                          <m:t>∗</m:t>
                        </m:r>
                      </m:sup>
                    </m:sSup>
                    <m:r>
                      <a:rPr lang="en-US" altLang="zh-CN" i="1" dirty="0" smtClean="0">
                        <a:latin typeface="Cambria Math" panose="02040503050406030204" pitchFamily="18" charset="0"/>
                      </a:rPr>
                      <m:t>,</m:t>
                    </m:r>
                  </m:oMath>
                </a14:m>
                <a:r>
                  <a:rPr lang="zh-CN" altLang="en-US" dirty="0">
                    <a:latin typeface="Times New Roman" panose="02020603050405020304" pitchFamily="18" charset="0"/>
                    <a:cs typeface="Times New Roman" panose="02020603050405020304" pitchFamily="18" charset="0"/>
                  </a:rPr>
                  <a:t> 即</a:t>
                </a:r>
                <a14:m>
                  <m:oMath xmlns:m="http://schemas.openxmlformats.org/officeDocument/2006/math">
                    <m:r>
                      <a:rPr lang="en-US" altLang="zh-CN" i="1" dirty="0">
                        <a:latin typeface="Cambria Math" panose="02040503050406030204" pitchFamily="18" charset="0"/>
                      </a:rPr>
                      <m:t>𝑠</m:t>
                    </m:r>
                    <m:r>
                      <a:rPr lang="zh-CN" altLang="en-US" i="1" dirty="0" smtClean="0">
                        <a:latin typeface="Cambria Math" panose="02040503050406030204" pitchFamily="18" charset="0"/>
                      </a:rPr>
                      <m:t>是</m:t>
                    </m:r>
                    <m:r>
                      <a:rPr lang="zh-CN" altLang="en-US" i="1" dirty="0">
                        <a:latin typeface="Cambria Math" panose="02040503050406030204" pitchFamily="18" charset="0"/>
                      </a:rPr>
                      <m:t>由</m:t>
                    </m:r>
                    <m:r>
                      <a:rPr lang="zh-CN" altLang="en-US" i="1" dirty="0" smtClean="0">
                        <a:latin typeface="Cambria Math" panose="02040503050406030204" pitchFamily="18" charset="0"/>
                      </a:rPr>
                      <m:t>两</m:t>
                    </m:r>
                    <m:r>
                      <a:rPr lang="zh-CN" altLang="en-US" i="1" dirty="0">
                        <a:latin typeface="Cambria Math" panose="02040503050406030204" pitchFamily="18" charset="0"/>
                      </a:rPr>
                      <m:t>个</m:t>
                    </m:r>
                    <m:r>
                      <a:rPr lang="zh-CN" altLang="en-US" i="1" dirty="0" smtClean="0">
                        <a:latin typeface="Cambria Math" panose="02040503050406030204" pitchFamily="18" charset="0"/>
                      </a:rPr>
                      <m:t>字符</m:t>
                    </m:r>
                    <m:r>
                      <a:rPr lang="zh-CN" altLang="en-US" i="1" dirty="0">
                        <a:latin typeface="Cambria Math" panose="02040503050406030204" pitchFamily="18" charset="0"/>
                      </a:rPr>
                      <m:t>串</m:t>
                    </m:r>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𝑠</m:t>
                        </m:r>
                      </m:e>
                      <m:sub>
                        <m:r>
                          <a:rPr lang="en-US" altLang="zh-CN" i="1" dirty="0">
                            <a:latin typeface="Cambria Math" panose="02040503050406030204" pitchFamily="18" charset="0"/>
                          </a:rPr>
                          <m:t>1</m:t>
                        </m:r>
                      </m:sub>
                    </m:sSub>
                    <m:r>
                      <a:rPr lang="en-US" altLang="zh-CN" b="0" i="1" dirty="0" smtClean="0">
                        <a:latin typeface="Cambria Math" panose="02040503050406030204" pitchFamily="18" charset="0"/>
                      </a:rPr>
                      <m:t>,</m:t>
                    </m:r>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𝑠</m:t>
                        </m:r>
                      </m:e>
                      <m:sub>
                        <m:r>
                          <a:rPr lang="en-US" altLang="zh-CN" i="1" dirty="0">
                            <a:latin typeface="Cambria Math" panose="02040503050406030204" pitchFamily="18" charset="0"/>
                          </a:rPr>
                          <m:t>2</m:t>
                        </m:r>
                      </m:sub>
                    </m:sSub>
                    <m:r>
                      <a:rPr lang="zh-CN" altLang="en-US" i="1" dirty="0" smtClean="0">
                        <a:latin typeface="Cambria Math" panose="02040503050406030204" pitchFamily="18" charset="0"/>
                      </a:rPr>
                      <m:t>串联</m:t>
                    </m:r>
                  </m:oMath>
                </a14:m>
                <a:r>
                  <a:rPr lang="zh-CN" altLang="en-US" dirty="0">
                    <a:latin typeface="Times New Roman" panose="02020603050405020304" pitchFamily="18" charset="0"/>
                    <a:cs typeface="Times New Roman" panose="02020603050405020304" pitchFamily="18" charset="0"/>
                  </a:rPr>
                  <a:t>得到</a:t>
                </a:r>
                <a:r>
                  <a:rPr lang="en-US" altLang="zh-CN" dirty="0">
                    <a:latin typeface="Times New Roman" panose="02020603050405020304" pitchFamily="18" charset="0"/>
                    <a:cs typeface="Times New Roman" panose="02020603050405020304" pitchFamily="18" charset="0"/>
                  </a:rPr>
                  <a:t>, </a:t>
                </a:r>
                <a:r>
                  <a:rPr lang="zh-CN" altLang="en-US" dirty="0">
                    <a:latin typeface="Times New Roman" panose="02020603050405020304" pitchFamily="18" charset="0"/>
                    <a:cs typeface="Times New Roman" panose="02020603050405020304" pitchFamily="18" charset="0"/>
                  </a:rPr>
                  <a:t>则</a:t>
                </a:r>
                <a14:m>
                  <m:oMath xmlns:m="http://schemas.openxmlformats.org/officeDocument/2006/math">
                    <m:sSub>
                      <m:sSubPr>
                        <m:ctrlPr>
                          <a:rPr lang="en-US" altLang="zh-CN" b="0" i="1" dirty="0" smtClean="0">
                            <a:latin typeface="Cambria Math" panose="02040503050406030204" pitchFamily="18" charset="0"/>
                          </a:rPr>
                        </m:ctrlPr>
                      </m:sSubPr>
                      <m:e>
                        <m:r>
                          <a:rPr lang="en-US" altLang="zh-CN" b="0" i="1" dirty="0" smtClean="0">
                            <a:latin typeface="Cambria Math" panose="02040503050406030204" pitchFamily="18" charset="0"/>
                          </a:rPr>
                          <m:t>𝑠</m:t>
                        </m:r>
                      </m:e>
                      <m:sub>
                        <m:r>
                          <a:rPr lang="en-US" altLang="zh-CN" b="0" i="1" dirty="0" smtClean="0">
                            <a:latin typeface="Cambria Math" panose="02040503050406030204" pitchFamily="18" charset="0"/>
                          </a:rPr>
                          <m:t>1</m:t>
                        </m:r>
                      </m:sub>
                    </m:sSub>
                  </m:oMath>
                </a14:m>
                <a:r>
                  <a:rPr lang="zh-CN" altLang="en-US" dirty="0">
                    <a:latin typeface="Times New Roman" panose="02020603050405020304" pitchFamily="18" charset="0"/>
                    <a:cs typeface="Times New Roman" panose="02020603050405020304" pitchFamily="18" charset="0"/>
                  </a:rPr>
                  <a:t> 被称作</a:t>
                </a:r>
                <a14:m>
                  <m:oMath xmlns:m="http://schemas.openxmlformats.org/officeDocument/2006/math">
                    <m:r>
                      <a:rPr lang="en-US" altLang="zh-CN" i="1" dirty="0">
                        <a:latin typeface="Cambria Math" panose="02040503050406030204" pitchFamily="18" charset="0"/>
                      </a:rPr>
                      <m:t>𝑠</m:t>
                    </m:r>
                  </m:oMath>
                </a14:m>
                <a:r>
                  <a:rPr lang="zh-CN" altLang="en-US" dirty="0">
                    <a:latin typeface="Times New Roman" panose="02020603050405020304" pitchFamily="18" charset="0"/>
                    <a:cs typeface="Times New Roman" panose="02020603050405020304" pitchFamily="18" charset="0"/>
                  </a:rPr>
                  <a:t>的前缀</a:t>
                </a:r>
                <a:r>
                  <a:rPr lang="en-US" altLang="zh-CN"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altLang="zh-CN" b="0" i="1" dirty="0" smtClean="0">
                            <a:latin typeface="Cambria Math" panose="02040503050406030204" pitchFamily="18" charset="0"/>
                          </a:rPr>
                        </m:ctrlPr>
                      </m:sSubPr>
                      <m:e>
                        <m:r>
                          <a:rPr lang="en-US" altLang="zh-CN" b="0" i="1" dirty="0" smtClean="0">
                            <a:latin typeface="Cambria Math" panose="02040503050406030204" pitchFamily="18" charset="0"/>
                          </a:rPr>
                          <m:t> </m:t>
                        </m:r>
                        <m:r>
                          <a:rPr lang="en-US" altLang="zh-CN" b="0" i="1" dirty="0" smtClean="0">
                            <a:latin typeface="Cambria Math" panose="02040503050406030204" pitchFamily="18" charset="0"/>
                          </a:rPr>
                          <m:t>𝑠</m:t>
                        </m:r>
                      </m:e>
                      <m:sub>
                        <m:r>
                          <a:rPr lang="en-US" altLang="zh-CN" b="0" i="1" dirty="0" smtClean="0">
                            <a:latin typeface="Cambria Math" panose="02040503050406030204" pitchFamily="18" charset="0"/>
                          </a:rPr>
                          <m:t>2</m:t>
                        </m:r>
                      </m:sub>
                    </m:sSub>
                  </m:oMath>
                </a14:m>
                <a:r>
                  <a:rPr lang="zh-CN" altLang="en-US" dirty="0">
                    <a:latin typeface="Times New Roman" panose="02020603050405020304" pitchFamily="18" charset="0"/>
                    <a:cs typeface="Times New Roman" panose="02020603050405020304" pitchFamily="18" charset="0"/>
                  </a:rPr>
                  <a:t> 被称作</a:t>
                </a:r>
                <a14:m>
                  <m:oMath xmlns:m="http://schemas.openxmlformats.org/officeDocument/2006/math">
                    <m:r>
                      <a:rPr lang="en-US" altLang="zh-CN" i="1" dirty="0">
                        <a:latin typeface="Cambria Math" panose="02040503050406030204" pitchFamily="18" charset="0"/>
                      </a:rPr>
                      <m:t>𝑠</m:t>
                    </m:r>
                  </m:oMath>
                </a14:m>
                <a:r>
                  <a:rPr lang="zh-CN" altLang="en-US" dirty="0">
                    <a:latin typeface="Times New Roman" panose="02020603050405020304" pitchFamily="18" charset="0"/>
                    <a:cs typeface="Times New Roman" panose="02020603050405020304" pitchFamily="18" charset="0"/>
                  </a:rPr>
                  <a:t>的后缀。   用               或者</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𝑠</m:t>
                        </m:r>
                      </m:e>
                      <m:sub>
                        <m:r>
                          <a:rPr lang="en-US" altLang="zh-CN" i="1">
                            <a:latin typeface="Cambria Math" panose="02040503050406030204" pitchFamily="18" charset="0"/>
                          </a:rPr>
                          <m:t>1</m:t>
                        </m:r>
                      </m:sub>
                    </m:sSub>
                    <m:r>
                      <a:rPr lang="en-US" altLang="zh-CN" i="1">
                        <a:latin typeface="Cambria Math" panose="02040503050406030204" pitchFamily="18" charset="0"/>
                      </a:rPr>
                      <m:t>≤</m:t>
                    </m:r>
                    <m:r>
                      <a:rPr lang="en-US" altLang="zh-CN" i="1">
                        <a:latin typeface="Cambria Math" panose="02040503050406030204" pitchFamily="18" charset="0"/>
                      </a:rPr>
                      <m:t>𝑠</m:t>
                    </m:r>
                  </m:oMath>
                </a14:m>
                <a:r>
                  <a:rPr lang="zh-CN" altLang="en-US" dirty="0">
                    <a:latin typeface="Times New Roman" panose="02020603050405020304" pitchFamily="18" charset="0"/>
                    <a:cs typeface="Times New Roman" panose="02020603050405020304" pitchFamily="18" charset="0"/>
                  </a:rPr>
                  <a:t>表示</a:t>
                </a:r>
                <a14:m>
                  <m:oMath xmlns:m="http://schemas.openxmlformats.org/officeDocument/2006/math">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𝑠</m:t>
                        </m:r>
                      </m:e>
                      <m:sub>
                        <m:r>
                          <a:rPr lang="en-US" altLang="zh-CN" i="1" dirty="0">
                            <a:latin typeface="Cambria Math" panose="02040503050406030204" pitchFamily="18" charset="0"/>
                          </a:rPr>
                          <m:t>1</m:t>
                        </m:r>
                      </m:sub>
                    </m:sSub>
                  </m:oMath>
                </a14:m>
                <a:r>
                  <a:rPr lang="zh-CN" altLang="en-US" dirty="0">
                    <a:latin typeface="Times New Roman" panose="02020603050405020304" pitchFamily="18" charset="0"/>
                    <a:cs typeface="Times New Roman" panose="02020603050405020304" pitchFamily="18" charset="0"/>
                  </a:rPr>
                  <a:t> 被称作</a:t>
                </a:r>
                <a14:m>
                  <m:oMath xmlns:m="http://schemas.openxmlformats.org/officeDocument/2006/math">
                    <m:r>
                      <a:rPr lang="en-US" altLang="zh-CN" i="1" dirty="0">
                        <a:latin typeface="Cambria Math" panose="02040503050406030204" pitchFamily="18" charset="0"/>
                      </a:rPr>
                      <m:t>𝑠</m:t>
                    </m:r>
                  </m:oMath>
                </a14:m>
                <a:r>
                  <a:rPr lang="zh-CN" altLang="en-US" dirty="0">
                    <a:latin typeface="Times New Roman" panose="02020603050405020304" pitchFamily="18" charset="0"/>
                    <a:cs typeface="Times New Roman" panose="02020603050405020304" pitchFamily="18" charset="0"/>
                  </a:rPr>
                  <a:t>的前缀。</a:t>
                </a:r>
                <a:endParaRPr lang="en-US" altLang="zh-CN" dirty="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zh-CN" altLang="en-US" dirty="0">
                    <a:latin typeface="Times New Roman" panose="02020603050405020304" pitchFamily="18" charset="0"/>
                    <a:cs typeface="Times New Roman" panose="02020603050405020304" pitchFamily="18" charset="0"/>
                  </a:rPr>
                  <a:t>用</a:t>
                </a:r>
                <a14:m>
                  <m:oMath xmlns:m="http://schemas.openxmlformats.org/officeDocument/2006/math">
                    <m:r>
                      <a:rPr lang="en-US" altLang="zh-CN" i="1" dirty="0" smtClean="0">
                        <a:latin typeface="Cambria Math" panose="02040503050406030204" pitchFamily="18" charset="0"/>
                      </a:rPr>
                      <m:t>𝑠</m:t>
                    </m:r>
                    <m:r>
                      <a:rPr lang="en-US" altLang="zh-CN" i="1" dirty="0" smtClean="0">
                        <a:latin typeface="Cambria Math" panose="02040503050406030204" pitchFamily="18" charset="0"/>
                      </a:rPr>
                      <m:t>/</m:t>
                    </m:r>
                    <m:sSub>
                      <m:sSubPr>
                        <m:ctrlPr>
                          <a:rPr lang="en-US" altLang="zh-CN" b="0" i="1" dirty="0" smtClean="0">
                            <a:latin typeface="Cambria Math" panose="02040503050406030204" pitchFamily="18" charset="0"/>
                          </a:rPr>
                        </m:ctrlPr>
                      </m:sSubPr>
                      <m:e>
                        <m:r>
                          <a:rPr lang="en-US" altLang="zh-CN" b="0" i="1" dirty="0" smtClean="0">
                            <a:latin typeface="Cambria Math" panose="02040503050406030204" pitchFamily="18" charset="0"/>
                          </a:rPr>
                          <m:t>𝑠</m:t>
                        </m:r>
                      </m:e>
                      <m:sub>
                        <m:r>
                          <a:rPr lang="en-US" altLang="zh-CN" b="0" i="1" dirty="0" smtClean="0">
                            <a:latin typeface="Cambria Math" panose="02040503050406030204" pitchFamily="18" charset="0"/>
                          </a:rPr>
                          <m:t>1</m:t>
                        </m:r>
                      </m:sub>
                    </m:sSub>
                    <m:r>
                      <a:rPr lang="zh-CN" altLang="en-US" i="1" dirty="0">
                        <a:latin typeface="Cambria Math" panose="02040503050406030204" pitchFamily="18" charset="0"/>
                      </a:rPr>
                      <m:t>表示</m:t>
                    </m:r>
                  </m:oMath>
                </a14:m>
                <a:r>
                  <a:rPr lang="zh-CN" altLang="en-US" dirty="0">
                    <a:latin typeface="Times New Roman" panose="02020603050405020304" pitchFamily="18" charset="0"/>
                    <a:cs typeface="Times New Roman" panose="02020603050405020304" pitchFamily="18" charset="0"/>
                  </a:rPr>
                  <a:t>字符串</a:t>
                </a:r>
                <a:r>
                  <a:rPr lang="en-US" altLang="zh-CN" dirty="0">
                    <a:latin typeface="Times New Roman" panose="02020603050405020304" pitchFamily="18" charset="0"/>
                    <a:cs typeface="Times New Roman" panose="02020603050405020304" pitchFamily="18" charset="0"/>
                  </a:rPr>
                  <a:t>s</a:t>
                </a:r>
                <a:r>
                  <a:rPr lang="zh-CN" altLang="en-US" dirty="0">
                    <a:latin typeface="Times New Roman" panose="02020603050405020304" pitchFamily="18" charset="0"/>
                    <a:cs typeface="Times New Roman" panose="02020603050405020304" pitchFamily="18" charset="0"/>
                  </a:rPr>
                  <a:t>中</a:t>
                </a: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𝑠</m:t>
                        </m:r>
                      </m:e>
                      <m:sub>
                        <m:r>
                          <a:rPr lang="en-US" altLang="zh-CN" b="0" i="1" smtClean="0">
                            <a:latin typeface="Cambria Math" panose="02040503050406030204" pitchFamily="18" charset="0"/>
                          </a:rPr>
                          <m:t>1</m:t>
                        </m:r>
                      </m:sub>
                    </m:sSub>
                    <m:r>
                      <a:rPr lang="zh-CN" altLang="en-US" i="1">
                        <a:latin typeface="Cambria Math" panose="02040503050406030204" pitchFamily="18" charset="0"/>
                      </a:rPr>
                      <m:t>前缀</m:t>
                    </m:r>
                    <m:r>
                      <a:rPr lang="zh-CN" altLang="en-US" i="1" smtClean="0">
                        <a:latin typeface="Cambria Math" panose="02040503050406030204" pitchFamily="18" charset="0"/>
                      </a:rPr>
                      <m:t>之</m:t>
                    </m:r>
                    <m:r>
                      <a:rPr lang="zh-CN" altLang="en-US" i="1">
                        <a:latin typeface="Cambria Math" panose="02040503050406030204" pitchFamily="18" charset="0"/>
                      </a:rPr>
                      <m:t>后</m:t>
                    </m:r>
                  </m:oMath>
                </a14:m>
                <a:r>
                  <a:rPr lang="zh-CN" altLang="en-US" dirty="0">
                    <a:latin typeface="Times New Roman" panose="02020603050405020304" pitchFamily="18" charset="0"/>
                    <a:cs typeface="Times New Roman" panose="02020603050405020304" pitchFamily="18" charset="0"/>
                  </a:rPr>
                  <a:t>的后缀</a:t>
                </a:r>
                <a14:m>
                  <m:oMath xmlns:m="http://schemas.openxmlformats.org/officeDocument/2006/math">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𝑠</m:t>
                        </m:r>
                      </m:e>
                      <m:sub>
                        <m:r>
                          <a:rPr lang="en-US" altLang="zh-CN" i="1" dirty="0">
                            <a:latin typeface="Cambria Math" panose="02040503050406030204" pitchFamily="18" charset="0"/>
                          </a:rPr>
                          <m:t>2</m:t>
                        </m:r>
                      </m:sub>
                    </m:sSub>
                    <m:r>
                      <a:rPr lang="en-US" altLang="zh-CN" i="1" dirty="0" smtClean="0">
                        <a:latin typeface="Cambria Math" panose="02040503050406030204" pitchFamily="18" charset="0"/>
                      </a:rPr>
                      <m:t>,</m:t>
                    </m:r>
                  </m:oMath>
                </a14:m>
                <a:r>
                  <a:rPr lang="zh-CN" altLang="en-US" dirty="0">
                    <a:latin typeface="Times New Roman" panose="02020603050405020304" pitchFamily="18" charset="0"/>
                    <a:cs typeface="Times New Roman" panose="02020603050405020304" pitchFamily="18" charset="0"/>
                  </a:rPr>
                  <a:t> 即 </a:t>
                </a:r>
                <a14:m>
                  <m:oMath xmlns:m="http://schemas.openxmlformats.org/officeDocument/2006/math">
                    <m:sSub>
                      <m:sSubPr>
                        <m:ctrlPr>
                          <a:rPr lang="en-US" altLang="zh-CN" b="0" i="1" dirty="0" smtClean="0">
                            <a:latin typeface="Cambria Math" panose="02040503050406030204" pitchFamily="18" charset="0"/>
                          </a:rPr>
                        </m:ctrlPr>
                      </m:sSubPr>
                      <m:e>
                        <m:r>
                          <m:rPr>
                            <m:sty m:val="p"/>
                          </m:rPr>
                          <a:rPr lang="en-US" altLang="zh-CN" i="1" dirty="0">
                            <a:latin typeface="Cambria Math" panose="02040503050406030204" pitchFamily="18" charset="0"/>
                          </a:rPr>
                          <m:t>s</m:t>
                        </m:r>
                      </m:e>
                      <m:sub>
                        <m:r>
                          <a:rPr lang="en-US" altLang="zh-CN" b="0" i="1" dirty="0" smtClean="0">
                            <a:latin typeface="Cambria Math" panose="02040503050406030204" pitchFamily="18" charset="0"/>
                          </a:rPr>
                          <m:t>2</m:t>
                        </m:r>
                      </m:sub>
                    </m:sSub>
                    <m:r>
                      <a:rPr lang="en-US" altLang="zh-CN" b="0" i="1" dirty="0" smtClean="0">
                        <a:latin typeface="Cambria Math" panose="02040503050406030204" pitchFamily="18" charset="0"/>
                      </a:rPr>
                      <m:t>=</m:t>
                    </m:r>
                    <m:r>
                      <a:rPr lang="en-US" altLang="zh-CN" i="1" dirty="0">
                        <a:latin typeface="Cambria Math" panose="02040503050406030204" pitchFamily="18" charset="0"/>
                      </a:rPr>
                      <m:t>𝑠</m:t>
                    </m:r>
                    <m:r>
                      <a:rPr lang="en-US" altLang="zh-CN" i="1" dirty="0">
                        <a:latin typeface="Cambria Math" panose="02040503050406030204" pitchFamily="18" charset="0"/>
                      </a:rPr>
                      <m:t>/</m:t>
                    </m:r>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𝑠</m:t>
                        </m:r>
                      </m:e>
                      <m:sub>
                        <m:r>
                          <a:rPr lang="en-US" altLang="zh-CN" i="1" dirty="0">
                            <a:latin typeface="Cambria Math" panose="02040503050406030204" pitchFamily="18" charset="0"/>
                          </a:rPr>
                          <m:t>1</m:t>
                        </m:r>
                      </m:sub>
                    </m:sSub>
                    <m:r>
                      <a:rPr lang="zh-CN" altLang="en-US" i="1" dirty="0" smtClean="0">
                        <a:latin typeface="Cambria Math" panose="02040503050406030204" pitchFamily="18" charset="0"/>
                      </a:rPr>
                      <m:t>。</m:t>
                    </m:r>
                  </m:oMath>
                </a14:m>
                <a:endParaRPr lang="en-US" altLang="zh-CN" dirty="0">
                  <a:latin typeface="Times New Roman" panose="02020603050405020304" pitchFamily="18" charset="0"/>
                  <a:cs typeface="Times New Roman" panose="02020603050405020304" pitchFamily="18" charset="0"/>
                </a:endParaRPr>
              </a:p>
            </p:txBody>
          </p:sp>
        </mc:Choice>
        <mc:Fallback>
          <p:sp>
            <p:nvSpPr>
              <p:cNvPr id="14" name="文本框 13">
                <a:extLst>
                  <a:ext uri="{FF2B5EF4-FFF2-40B4-BE49-F238E27FC236}">
                    <a16:creationId xmlns:a16="http://schemas.microsoft.com/office/drawing/2014/main" id="{4AC2C3C0-7A5E-288F-434E-8BD38FA6A45D}"/>
                  </a:ext>
                </a:extLst>
              </p:cNvPr>
              <p:cNvSpPr txBox="1">
                <a:spLocks noRot="1" noChangeAspect="1" noMove="1" noResize="1" noEditPoints="1" noAdjustHandles="1" noChangeArrowheads="1" noChangeShapeType="1" noTextEdit="1"/>
              </p:cNvSpPr>
              <p:nvPr/>
            </p:nvSpPr>
            <p:spPr>
              <a:xfrm>
                <a:off x="428067" y="4170574"/>
                <a:ext cx="11464458" cy="1286250"/>
              </a:xfrm>
              <a:prstGeom prst="rect">
                <a:avLst/>
              </a:prstGeom>
              <a:blipFill>
                <a:blip r:embed="rId6"/>
                <a:stretch>
                  <a:fillRect l="-319" b="-7109"/>
                </a:stretch>
              </a:blipFill>
            </p:spPr>
            <p:txBody>
              <a:bodyPr/>
              <a:lstStyle/>
              <a:p>
                <a:r>
                  <a:rPr lang="zh-CN" altLang="en-US">
                    <a:noFill/>
                  </a:rPr>
                  <a:t> </a:t>
                </a:r>
              </a:p>
            </p:txBody>
          </p:sp>
        </mc:Fallback>
      </mc:AlternateContent>
      <p:pic>
        <p:nvPicPr>
          <p:cNvPr id="19" name="图片 18">
            <a:extLst>
              <a:ext uri="{FF2B5EF4-FFF2-40B4-BE49-F238E27FC236}">
                <a16:creationId xmlns:a16="http://schemas.microsoft.com/office/drawing/2014/main" id="{2E2FF180-E235-3E9A-906E-D89A28A463D3}"/>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941560" y="4745452"/>
            <a:ext cx="810199" cy="250947"/>
          </a:xfrm>
          <a:prstGeom prst="rect">
            <a:avLst/>
          </a:prstGeom>
        </p:spPr>
      </p:pic>
      <mc:AlternateContent xmlns:mc="http://schemas.openxmlformats.org/markup-compatibility/2006">
        <mc:Choice xmlns:a14="http://schemas.microsoft.com/office/drawing/2010/main" Requires="a14">
          <p:sp>
            <p:nvSpPr>
              <p:cNvPr id="3" name="文本框 2">
                <a:extLst>
                  <a:ext uri="{FF2B5EF4-FFF2-40B4-BE49-F238E27FC236}">
                    <a16:creationId xmlns:a16="http://schemas.microsoft.com/office/drawing/2014/main" id="{ADD936BF-CE1D-1E91-6A1A-9A65FB174D8D}"/>
                  </a:ext>
                </a:extLst>
              </p:cNvPr>
              <p:cNvSpPr txBox="1"/>
              <p:nvPr/>
            </p:nvSpPr>
            <p:spPr>
              <a:xfrm>
                <a:off x="365662" y="5537058"/>
                <a:ext cx="9471933" cy="369332"/>
              </a:xfrm>
              <a:prstGeom prst="rect">
                <a:avLst/>
              </a:prstGeom>
              <a:noFill/>
            </p:spPr>
            <p:txBody>
              <a:bodyPr wrap="square" rtlCol="0">
                <a:spAutoFit/>
              </a:bodyPr>
              <a:lstStyle/>
              <a:p>
                <a:r>
                  <a:rPr lang="zh-CN" altLang="en-US" dirty="0">
                    <a:latin typeface="Times New Roman" panose="02020603050405020304" pitchFamily="18" charset="0"/>
                    <a:cs typeface="Times New Roman" panose="02020603050405020304" pitchFamily="18" charset="0"/>
                  </a:rPr>
                  <a:t>例如</a:t>
                </a:r>
                <a:r>
                  <a:rPr lang="en-US" altLang="zh-CN" dirty="0">
                    <a:latin typeface="Times New Roman" panose="02020603050405020304" pitchFamily="18" charset="0"/>
                    <a:cs typeface="Times New Roman" panose="02020603050405020304" pitchFamily="18" charset="0"/>
                  </a:rPr>
                  <a:t>,</a:t>
                </a: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 </m:t>
                        </m:r>
                        <m:r>
                          <a:rPr lang="en-US" altLang="zh-CN" b="0" i="1" smtClean="0">
                            <a:latin typeface="Cambria Math" panose="02040503050406030204" pitchFamily="18" charset="0"/>
                          </a:rPr>
                          <m:t>𝑠</m:t>
                        </m:r>
                      </m:e>
                      <m:sub>
                        <m:r>
                          <a:rPr lang="en-US" altLang="zh-CN" b="0" i="1" smtClean="0">
                            <a:latin typeface="Cambria Math" panose="02040503050406030204" pitchFamily="18" charset="0"/>
                          </a:rPr>
                          <m:t>1</m:t>
                        </m:r>
                      </m:sub>
                    </m:sSub>
                    <m:r>
                      <a:rPr lang="en-US" altLang="zh-CN" b="0" i="1" smtClean="0">
                        <a:latin typeface="Cambria Math" panose="02040503050406030204" pitchFamily="18" charset="0"/>
                      </a:rPr>
                      <m:t>=</m:t>
                    </m:r>
                    <m:r>
                      <a:rPr lang="en-US" altLang="zh-CN" b="0" i="1" smtClean="0">
                        <a:latin typeface="Cambria Math" panose="02040503050406030204" pitchFamily="18" charset="0"/>
                      </a:rPr>
                      <m:t>𝑢𝑏</m:t>
                    </m:r>
                    <m:r>
                      <a:rPr lang="en-US" altLang="zh-CN"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𝑠</m:t>
                        </m:r>
                      </m:e>
                      <m:sub>
                        <m:r>
                          <a:rPr lang="en-US" altLang="zh-CN" b="0" i="1" smtClean="0">
                            <a:latin typeface="Cambria Math" panose="02040503050406030204" pitchFamily="18" charset="0"/>
                          </a:rPr>
                          <m:t>2</m:t>
                        </m:r>
                      </m:sub>
                    </m:sSub>
                    <m:r>
                      <a:rPr lang="en-US" altLang="zh-CN" b="0" i="1" smtClean="0">
                        <a:latin typeface="Cambria Math" panose="02040503050406030204" pitchFamily="18" charset="0"/>
                      </a:rPr>
                      <m:t>=</m:t>
                    </m:r>
                    <m:r>
                      <a:rPr lang="en-US" altLang="zh-CN" b="0" i="1" smtClean="0">
                        <a:latin typeface="Cambria Math" panose="02040503050406030204" pitchFamily="18" charset="0"/>
                      </a:rPr>
                      <m:t>𝑎𝑏𝑏𝑏</m:t>
                    </m:r>
                    <m:r>
                      <a:rPr lang="en-US" altLang="zh-CN" i="1" smtClean="0">
                        <a:latin typeface="Cambria Math" panose="02040503050406030204" pitchFamily="18" charset="0"/>
                      </a:rPr>
                      <m:t>,</m:t>
                    </m:r>
                    <m:r>
                      <a:rPr lang="zh-CN" altLang="en-US" i="1" smtClean="0">
                        <a:latin typeface="Cambria Math" panose="02040503050406030204" pitchFamily="18" charset="0"/>
                      </a:rPr>
                      <m:t>则</m:t>
                    </m:r>
                    <m:sSub>
                      <m:sSubPr>
                        <m:ctrlPr>
                          <a:rPr lang="en-US" altLang="zh-CN" i="1" dirty="0" smtClean="0">
                            <a:latin typeface="Cambria Math" panose="02040503050406030204" pitchFamily="18" charset="0"/>
                          </a:rPr>
                        </m:ctrlPr>
                      </m:sSubPr>
                      <m:e>
                        <m:r>
                          <m:rPr>
                            <m:sty m:val="p"/>
                          </m:rPr>
                          <a:rPr lang="en-US" altLang="zh-CN" i="1" dirty="0">
                            <a:latin typeface="Cambria Math" panose="02040503050406030204" pitchFamily="18" charset="0"/>
                          </a:rPr>
                          <m:t>s</m:t>
                        </m:r>
                        <m:r>
                          <a:rPr lang="en-US" altLang="zh-CN" b="0" i="1" dirty="0" smtClean="0">
                            <a:latin typeface="Cambria Math" panose="02040503050406030204" pitchFamily="18" charset="0"/>
                          </a:rPr>
                          <m:t>=</m:t>
                        </m:r>
                        <m:r>
                          <a:rPr lang="en-US" altLang="zh-CN" i="1" dirty="0" smtClean="0">
                            <a:latin typeface="Cambria Math" panose="02040503050406030204" pitchFamily="18" charset="0"/>
                          </a:rPr>
                          <m:t>𝑠</m:t>
                        </m:r>
                      </m:e>
                      <m:sub>
                        <m:r>
                          <a:rPr lang="en-US" altLang="zh-CN" i="1" dirty="0" smtClean="0">
                            <a:latin typeface="Cambria Math" panose="02040503050406030204" pitchFamily="18" charset="0"/>
                          </a:rPr>
                          <m:t>1</m:t>
                        </m:r>
                      </m:sub>
                    </m:sSub>
                    <m:sSub>
                      <m:sSubPr>
                        <m:ctrlPr>
                          <a:rPr lang="en-US" altLang="zh-CN" b="0" i="1" dirty="0" smtClean="0">
                            <a:latin typeface="Cambria Math" panose="02040503050406030204" pitchFamily="18" charset="0"/>
                          </a:rPr>
                        </m:ctrlPr>
                      </m:sSubPr>
                      <m:e>
                        <m:r>
                          <a:rPr lang="en-US" altLang="zh-CN" b="0" i="1" dirty="0" smtClean="0">
                            <a:latin typeface="Cambria Math" panose="02040503050406030204" pitchFamily="18" charset="0"/>
                          </a:rPr>
                          <m:t>𝑠</m:t>
                        </m:r>
                      </m:e>
                      <m:sub>
                        <m:r>
                          <a:rPr lang="en-US" altLang="zh-CN" b="0" i="1" dirty="0" smtClean="0">
                            <a:latin typeface="Cambria Math" panose="02040503050406030204" pitchFamily="18" charset="0"/>
                          </a:rPr>
                          <m:t>2</m:t>
                        </m:r>
                      </m:sub>
                    </m:sSub>
                    <m:r>
                      <a:rPr lang="en-US" altLang="zh-CN" b="0" i="1" dirty="0" smtClean="0">
                        <a:latin typeface="Cambria Math" panose="02040503050406030204" pitchFamily="18" charset="0"/>
                      </a:rPr>
                      <m:t>=</m:t>
                    </m:r>
                    <m:r>
                      <a:rPr lang="en-US" altLang="zh-CN" b="0" i="1" dirty="0" smtClean="0">
                        <a:latin typeface="Cambria Math" panose="02040503050406030204" pitchFamily="18" charset="0"/>
                      </a:rPr>
                      <m:t>𝑢𝑏𝑎𝑏𝑏𝑏</m:t>
                    </m:r>
                    <m:r>
                      <a:rPr lang="zh-CN" altLang="en-US" i="1" dirty="0">
                        <a:latin typeface="Cambria Math" panose="02040503050406030204" pitchFamily="18" charset="0"/>
                      </a:rPr>
                      <m:t>。</m:t>
                    </m:r>
                    <m:r>
                      <a:rPr lang="en-US" altLang="zh-CN" i="1" dirty="0" smtClean="0">
                        <a:latin typeface="Cambria Math" panose="02040503050406030204" pitchFamily="18" charset="0"/>
                      </a:rPr>
                      <m:t>𝑠</m:t>
                    </m:r>
                    <m:r>
                      <a:rPr lang="en-US" altLang="zh-CN" i="1" dirty="0" smtClean="0">
                        <a:latin typeface="Cambria Math" panose="02040503050406030204" pitchFamily="18" charset="0"/>
                      </a:rPr>
                      <m:t>/</m:t>
                    </m:r>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𝑠</m:t>
                        </m:r>
                      </m:e>
                      <m:sub>
                        <m:r>
                          <a:rPr lang="en-US" altLang="zh-CN" i="1" dirty="0">
                            <a:latin typeface="Cambria Math" panose="02040503050406030204" pitchFamily="18" charset="0"/>
                          </a:rPr>
                          <m:t>1</m:t>
                        </m:r>
                      </m:sub>
                    </m:sSub>
                  </m:oMath>
                </a14:m>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 </a:t>
                </a:r>
                <a14:m>
                  <m:oMath xmlns:m="http://schemas.openxmlformats.org/officeDocument/2006/math">
                    <m:r>
                      <a:rPr lang="en-US" altLang="zh-CN" i="1" dirty="0">
                        <a:latin typeface="Cambria Math" panose="02040503050406030204" pitchFamily="18" charset="0"/>
                      </a:rPr>
                      <m:t>𝑢𝑏𝑎𝑏𝑏𝑏</m:t>
                    </m:r>
                  </m:oMath>
                </a14:m>
                <a:r>
                  <a:rPr lang="en-US" altLang="zh-CN" dirty="0">
                    <a:latin typeface="Times New Roman" panose="02020603050405020304" pitchFamily="18" charset="0"/>
                    <a:cs typeface="Times New Roman" panose="02020603050405020304" pitchFamily="18" charset="0"/>
                  </a:rPr>
                  <a:t>/ </a:t>
                </a:r>
                <a14:m>
                  <m:oMath xmlns:m="http://schemas.openxmlformats.org/officeDocument/2006/math">
                    <m:r>
                      <a:rPr lang="en-US" altLang="zh-CN" i="1">
                        <a:latin typeface="Cambria Math" panose="02040503050406030204" pitchFamily="18" charset="0"/>
                      </a:rPr>
                      <m:t>𝑢𝑏</m:t>
                    </m:r>
                  </m:oMath>
                </a14:m>
                <a:r>
                  <a:rPr lang="en-US" altLang="zh-CN" dirty="0">
                    <a:latin typeface="Times New Roman" panose="02020603050405020304" pitchFamily="18" charset="0"/>
                    <a:cs typeface="Times New Roman" panose="02020603050405020304" pitchFamily="18" charset="0"/>
                  </a:rPr>
                  <a:t>= </a:t>
                </a:r>
                <a14:m>
                  <m:oMath xmlns:m="http://schemas.openxmlformats.org/officeDocument/2006/math">
                    <m:r>
                      <a:rPr lang="en-US" altLang="zh-CN" i="1">
                        <a:latin typeface="Cambria Math" panose="02040503050406030204" pitchFamily="18" charset="0"/>
                      </a:rPr>
                      <m:t>𝑎𝑏𝑏𝑏</m:t>
                    </m:r>
                  </m:oMath>
                </a14:m>
                <a:r>
                  <a:rPr lang="zh-CN" altLang="en-US" dirty="0">
                    <a:latin typeface="Times New Roman" panose="02020603050405020304" pitchFamily="18" charset="0"/>
                    <a:cs typeface="Times New Roman" panose="02020603050405020304" pitchFamily="18" charset="0"/>
                  </a:rPr>
                  <a:t>。</a:t>
                </a:r>
              </a:p>
            </p:txBody>
          </p:sp>
        </mc:Choice>
        <mc:Fallback>
          <p:sp>
            <p:nvSpPr>
              <p:cNvPr id="3" name="文本框 2">
                <a:extLst>
                  <a:ext uri="{FF2B5EF4-FFF2-40B4-BE49-F238E27FC236}">
                    <a16:creationId xmlns:a16="http://schemas.microsoft.com/office/drawing/2014/main" id="{ADD936BF-CE1D-1E91-6A1A-9A65FB174D8D}"/>
                  </a:ext>
                </a:extLst>
              </p:cNvPr>
              <p:cNvSpPr txBox="1">
                <a:spLocks noRot="1" noChangeAspect="1" noMove="1" noResize="1" noEditPoints="1" noAdjustHandles="1" noChangeArrowheads="1" noChangeShapeType="1" noTextEdit="1"/>
              </p:cNvSpPr>
              <p:nvPr/>
            </p:nvSpPr>
            <p:spPr>
              <a:xfrm>
                <a:off x="365662" y="5537058"/>
                <a:ext cx="9471933" cy="369332"/>
              </a:xfrm>
              <a:prstGeom prst="rect">
                <a:avLst/>
              </a:prstGeom>
              <a:blipFill>
                <a:blip r:embed="rId8"/>
                <a:stretch>
                  <a:fillRect l="-579" t="-11475" b="-26230"/>
                </a:stretch>
              </a:blipFill>
            </p:spPr>
            <p:txBody>
              <a:bodyPr/>
              <a:lstStyle/>
              <a:p>
                <a:r>
                  <a:rPr lang="zh-CN" altLang="en-US">
                    <a:noFill/>
                  </a:rPr>
                  <a:t> </a:t>
                </a:r>
              </a:p>
            </p:txBody>
          </p:sp>
        </mc:Fallback>
      </mc:AlternateContent>
      <p:pic>
        <p:nvPicPr>
          <p:cNvPr id="7" name="图片 6">
            <a:extLst>
              <a:ext uri="{FF2B5EF4-FFF2-40B4-BE49-F238E27FC236}">
                <a16:creationId xmlns:a16="http://schemas.microsoft.com/office/drawing/2014/main" id="{EA6BA498-332E-3DFA-815C-839313392A1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0083" y="119306"/>
            <a:ext cx="645261" cy="645261"/>
          </a:xfrm>
          <a:prstGeom prst="ellipse">
            <a:avLst/>
          </a:prstGeom>
        </p:spPr>
      </p:pic>
      <p:sp>
        <p:nvSpPr>
          <p:cNvPr id="11" name="文本框 10">
            <a:extLst>
              <a:ext uri="{FF2B5EF4-FFF2-40B4-BE49-F238E27FC236}">
                <a16:creationId xmlns:a16="http://schemas.microsoft.com/office/drawing/2014/main" id="{A657D06F-9D14-73EB-087A-C6EB61D7B7D2}"/>
              </a:ext>
            </a:extLst>
          </p:cNvPr>
          <p:cNvSpPr txBox="1"/>
          <p:nvPr/>
        </p:nvSpPr>
        <p:spPr>
          <a:xfrm>
            <a:off x="1988848" y="99267"/>
            <a:ext cx="4037846" cy="646331"/>
          </a:xfrm>
          <a:prstGeom prst="rect">
            <a:avLst/>
          </a:prstGeom>
          <a:noFill/>
        </p:spPr>
        <p:txBody>
          <a:bodyPr wrap="square" rtlCol="0">
            <a:spAutoFit/>
          </a:bodyPr>
          <a:lstStyle/>
          <a:p>
            <a:r>
              <a:rPr lang="zh-CN" altLang="en-US" dirty="0">
                <a:solidFill>
                  <a:srgbClr val="000000"/>
                </a:solidFill>
                <a:latin typeface="华文行楷" panose="02010800040101010101" pitchFamily="2" charset="-122"/>
                <a:ea typeface="华文行楷" panose="02010800040101010101" pitchFamily="2" charset="-122"/>
              </a:rPr>
              <a:t>       </a:t>
            </a:r>
            <a:r>
              <a:rPr lang="zh-CN" altLang="en-US"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重庆国家应用数学中心</a:t>
            </a:r>
            <a:endParaRPr lang="en-US" altLang="zh-CN"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a:p>
            <a:pPr algn="dist"/>
            <a:r>
              <a:rPr lang="en-US" altLang="zh-CN"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National Center for Applied Mathematics in Chongqing</a:t>
            </a:r>
            <a:endParaRPr lang="zh-CN" altLang="en-US"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p:txBody>
      </p:sp>
      <p:pic>
        <p:nvPicPr>
          <p:cNvPr id="15" name="图片 14">
            <a:extLst>
              <a:ext uri="{FF2B5EF4-FFF2-40B4-BE49-F238E27FC236}">
                <a16:creationId xmlns:a16="http://schemas.microsoft.com/office/drawing/2014/main" id="{8728A897-5141-C005-2788-381B76D2BC6C}"/>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1012452" y="172318"/>
            <a:ext cx="869288" cy="500231"/>
          </a:xfrm>
          <a:prstGeom prst="rect">
            <a:avLst/>
          </a:prstGeom>
        </p:spPr>
      </p:pic>
      <p:sp>
        <p:nvSpPr>
          <p:cNvPr id="16" name="灯片编号占位符 15">
            <a:extLst>
              <a:ext uri="{FF2B5EF4-FFF2-40B4-BE49-F238E27FC236}">
                <a16:creationId xmlns:a16="http://schemas.microsoft.com/office/drawing/2014/main" id="{40955E56-8C3E-DAB7-ED1D-F506BB640F8B}"/>
              </a:ext>
            </a:extLst>
          </p:cNvPr>
          <p:cNvSpPr>
            <a:spLocks noGrp="1"/>
          </p:cNvSpPr>
          <p:nvPr>
            <p:ph type="sldNum" sz="quarter" idx="12"/>
          </p:nvPr>
        </p:nvSpPr>
        <p:spPr/>
        <p:txBody>
          <a:bodyPr/>
          <a:lstStyle/>
          <a:p>
            <a:fld id="{9A0DB2DC-4C9A-4742-B13C-FB6460FD3503}" type="slidenum">
              <a:rPr lang="zh-CN" altLang="en-US" noProof="1" smtClean="0"/>
              <a:pPr/>
              <a:t>6</a:t>
            </a:fld>
            <a:r>
              <a:rPr lang="en-US" altLang="zh-CN" noProof="1"/>
              <a:t>/52</a:t>
            </a:r>
            <a:endParaRPr lang="zh-CN" altLang="en-US" noProof="1"/>
          </a:p>
        </p:txBody>
      </p:sp>
    </p:spTree>
    <p:custDataLst>
      <p:tags r:id="rId1"/>
    </p:custDataLst>
    <p:extLst>
      <p:ext uri="{BB962C8B-B14F-4D97-AF65-F5344CB8AC3E}">
        <p14:creationId xmlns:p14="http://schemas.microsoft.com/office/powerpoint/2010/main" val="1267512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60083" y="850574"/>
            <a:ext cx="11126709" cy="45719"/>
          </a:xfrm>
          <a:prstGeom prst="rect">
            <a:avLst/>
          </a:prstGeom>
          <a:solidFill>
            <a:schemeClr val="tx1">
              <a:lumMod val="50000"/>
              <a:lumOff val="50000"/>
            </a:schemeClr>
          </a:solidFill>
          <a:ln>
            <a:solidFill>
              <a:schemeClr val="tx1">
                <a:lumMod val="50000"/>
                <a:lumOff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sp>
        <p:nvSpPr>
          <p:cNvPr id="9" name="矩形 8"/>
          <p:cNvSpPr/>
          <p:nvPr/>
        </p:nvSpPr>
        <p:spPr>
          <a:xfrm>
            <a:off x="0" y="6753885"/>
            <a:ext cx="12192000" cy="104115"/>
          </a:xfrm>
          <a:prstGeom prst="rect">
            <a:avLst/>
          </a:prstGeom>
          <a:solidFill>
            <a:schemeClr val="accent2">
              <a:lumMod val="50000"/>
            </a:schemeClr>
          </a:solidFill>
          <a:ln>
            <a:solidFill>
              <a:schemeClr val="accent2">
                <a:lumMod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mc:AlternateContent xmlns:mc="http://schemas.openxmlformats.org/markup-compatibility/2006">
        <mc:Choice xmlns:a14="http://schemas.microsoft.com/office/drawing/2010/main" Requires="a14">
          <p:sp>
            <p:nvSpPr>
              <p:cNvPr id="3" name="文本框 2">
                <a:extLst>
                  <a:ext uri="{FF2B5EF4-FFF2-40B4-BE49-F238E27FC236}">
                    <a16:creationId xmlns:a16="http://schemas.microsoft.com/office/drawing/2014/main" id="{36BC9456-404E-52D8-1382-88AEBB59A229}"/>
                  </a:ext>
                </a:extLst>
              </p:cNvPr>
              <p:cNvSpPr txBox="1"/>
              <p:nvPr/>
            </p:nvSpPr>
            <p:spPr>
              <a:xfrm>
                <a:off x="471638" y="962697"/>
                <a:ext cx="10881394" cy="875881"/>
              </a:xfrm>
              <a:prstGeom prst="rect">
                <a:avLst/>
              </a:prstGeom>
              <a:noFill/>
            </p:spPr>
            <p:txBody>
              <a:bodyPr wrap="square">
                <a:spAutoFit/>
              </a:bodyPr>
              <a:lstStyle/>
              <a:p>
                <a:pPr marL="285750" indent="-285750">
                  <a:lnSpc>
                    <a:spcPct val="150000"/>
                  </a:lnSpc>
                  <a:buFont typeface="Arial" panose="020B0604020202020204" pitchFamily="34" charset="0"/>
                  <a:buChar char="•"/>
                </a:pPr>
                <a:r>
                  <a:rPr lang="zh-CN" altLang="en-US" dirty="0"/>
                  <a:t>考虑语言集</a:t>
                </a:r>
                <a:r>
                  <a:rPr lang="en-US" altLang="zh-CN" dirty="0"/>
                  <a:t>L ,</a:t>
                </a:r>
                <a:r>
                  <a:rPr lang="zh-CN" altLang="en-US" dirty="0"/>
                  <a:t>令</a:t>
                </a:r>
                <a14:m>
                  <m:oMath xmlns:m="http://schemas.openxmlformats.org/officeDocument/2006/math">
                    <m:acc>
                      <m:accPr>
                        <m:chr m:val="̅"/>
                        <m:ctrlPr>
                          <a:rPr lang="en-US" altLang="zh-CN" b="0" i="1" smtClean="0">
                            <a:latin typeface="Cambria Math" panose="02040503050406030204" pitchFamily="18" charset="0"/>
                          </a:rPr>
                        </m:ctrlPr>
                      </m:accPr>
                      <m:e>
                        <m:r>
                          <a:rPr lang="en-US" altLang="zh-CN" b="0" i="1" smtClean="0">
                            <a:latin typeface="Cambria Math" panose="02040503050406030204" pitchFamily="18" charset="0"/>
                          </a:rPr>
                          <m:t>𝐿</m:t>
                        </m:r>
                      </m:e>
                    </m:acc>
                    <m:r>
                      <a:rPr lang="en-US" altLang="zh-CN" b="0" i="1" dirty="0" smtClean="0">
                        <a:latin typeface="Cambria Math" panose="02040503050406030204" pitchFamily="18" charset="0"/>
                      </a:rPr>
                      <m:t>:=</m:t>
                    </m:r>
                    <m:d>
                      <m:dPr>
                        <m:begChr m:val="{"/>
                        <m:endChr m:val="}"/>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𝑠</m:t>
                        </m:r>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𝐸</m:t>
                            </m:r>
                          </m:e>
                          <m:sup>
                            <m:r>
                              <a:rPr lang="en-US" altLang="zh-CN" b="0" i="1" smtClean="0">
                                <a:latin typeface="Cambria Math" panose="02040503050406030204" pitchFamily="18" charset="0"/>
                              </a:rPr>
                              <m:t>∗</m:t>
                            </m:r>
                          </m:sup>
                        </m:sSup>
                        <m:r>
                          <a:rPr lang="en-US" altLang="zh-CN" b="0" i="1" smtClean="0">
                            <a:latin typeface="Cambria Math" panose="02040503050406030204" pitchFamily="18" charset="0"/>
                          </a:rPr>
                          <m:t>:</m:t>
                        </m:r>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 </m:t>
                            </m:r>
                            <m:r>
                              <a:rPr lang="en-US" altLang="zh-CN" b="0" i="1" smtClean="0">
                                <a:latin typeface="Cambria Math" panose="02040503050406030204" pitchFamily="18" charset="0"/>
                              </a:rPr>
                              <m:t>𝑡</m:t>
                            </m:r>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𝐸</m:t>
                                </m:r>
                              </m:e>
                              <m:sup>
                                <m:r>
                                  <a:rPr lang="en-US" altLang="zh-CN" b="0" i="1" smtClean="0">
                                    <a:latin typeface="Cambria Math" panose="02040503050406030204" pitchFamily="18" charset="0"/>
                                  </a:rPr>
                                  <m:t>∗</m:t>
                                </m:r>
                              </m:sup>
                            </m:sSup>
                          </m:e>
                        </m:d>
                        <m:d>
                          <m:dPr>
                            <m:begChr m:val="["/>
                            <m:endChr m:val="]"/>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𝑠𝑡</m:t>
                            </m:r>
                            <m:r>
                              <a:rPr lang="en-US" altLang="zh-CN" b="0" i="1" smtClean="0">
                                <a:latin typeface="Cambria Math" panose="02040503050406030204" pitchFamily="18" charset="0"/>
                              </a:rPr>
                              <m:t>∈</m:t>
                            </m:r>
                            <m:r>
                              <a:rPr lang="en-US" altLang="zh-CN" b="0" i="1" smtClean="0">
                                <a:latin typeface="Cambria Math" panose="02040503050406030204" pitchFamily="18" charset="0"/>
                              </a:rPr>
                              <m:t>𝐿</m:t>
                            </m:r>
                          </m:e>
                        </m:d>
                      </m:e>
                    </m:d>
                    <m:r>
                      <a:rPr lang="zh-CN" altLang="en-US" i="1">
                        <a:latin typeface="Cambria Math" panose="02040503050406030204" pitchFamily="18" charset="0"/>
                      </a:rPr>
                      <m:t>表示</m:t>
                    </m:r>
                  </m:oMath>
                </a14:m>
                <a:r>
                  <a:rPr lang="en-US" altLang="zh-CN" dirty="0"/>
                  <a:t>L</a:t>
                </a:r>
                <a:r>
                  <a:rPr lang="zh-CN" altLang="en-US" dirty="0"/>
                  <a:t>中所有字符串的所有前缀组成的集合。如果有</a:t>
                </a:r>
                <a14:m>
                  <m:oMath xmlns:m="http://schemas.openxmlformats.org/officeDocument/2006/math">
                    <m:r>
                      <m:rPr>
                        <m:sty m:val="p"/>
                      </m:rPr>
                      <a:rPr lang="en-US" altLang="zh-CN" b="0" i="0" smtClean="0">
                        <a:latin typeface="Cambria Math" panose="02040503050406030204" pitchFamily="18" charset="0"/>
                      </a:rPr>
                      <m:t>L</m:t>
                    </m:r>
                    <m:r>
                      <a:rPr lang="en-US" altLang="zh-CN" b="0" i="0" smtClean="0">
                        <a:latin typeface="Cambria Math" panose="02040503050406030204" pitchFamily="18" charset="0"/>
                      </a:rPr>
                      <m:t>=</m:t>
                    </m:r>
                    <m:acc>
                      <m:accPr>
                        <m:chr m:val="̅"/>
                        <m:ctrlPr>
                          <a:rPr lang="en-US" altLang="zh-CN" b="0" i="1" smtClean="0">
                            <a:latin typeface="Cambria Math" panose="02040503050406030204" pitchFamily="18" charset="0"/>
                          </a:rPr>
                        </m:ctrlPr>
                      </m:accPr>
                      <m:e>
                        <m:r>
                          <a:rPr lang="en-US" altLang="zh-CN" b="0" i="1" smtClean="0">
                            <a:latin typeface="Cambria Math" panose="02040503050406030204" pitchFamily="18" charset="0"/>
                          </a:rPr>
                          <m:t>𝐿</m:t>
                        </m:r>
                      </m:e>
                    </m:acc>
                    <m:r>
                      <a:rPr lang="en-US" altLang="zh-CN" i="1" dirty="0" smtClean="0">
                        <a:latin typeface="Cambria Math" panose="02040503050406030204" pitchFamily="18" charset="0"/>
                      </a:rPr>
                      <m:t>,</m:t>
                    </m:r>
                    <m:r>
                      <a:rPr lang="en-US" altLang="zh-CN" b="0" i="1" dirty="0" smtClean="0">
                        <a:latin typeface="Cambria Math" panose="02040503050406030204" pitchFamily="18" charset="0"/>
                      </a:rPr>
                      <m:t> </m:t>
                    </m:r>
                  </m:oMath>
                </a14:m>
                <a:r>
                  <a:rPr lang="zh-CN" altLang="en-US" dirty="0"/>
                  <a:t>则称</a:t>
                </a:r>
                <a:r>
                  <a:rPr lang="en-US" altLang="zh-CN" dirty="0"/>
                  <a:t>L</a:t>
                </a:r>
                <a:r>
                  <a:rPr lang="zh-CN" altLang="en-US" dirty="0"/>
                  <a:t>是前缀闭包的。</a:t>
                </a:r>
              </a:p>
            </p:txBody>
          </p:sp>
        </mc:Choice>
        <mc:Fallback>
          <p:sp>
            <p:nvSpPr>
              <p:cNvPr id="3" name="文本框 2">
                <a:extLst>
                  <a:ext uri="{FF2B5EF4-FFF2-40B4-BE49-F238E27FC236}">
                    <a16:creationId xmlns:a16="http://schemas.microsoft.com/office/drawing/2014/main" id="{36BC9456-404E-52D8-1382-88AEBB59A229}"/>
                  </a:ext>
                </a:extLst>
              </p:cNvPr>
              <p:cNvSpPr txBox="1">
                <a:spLocks noRot="1" noChangeAspect="1" noMove="1" noResize="1" noEditPoints="1" noAdjustHandles="1" noChangeArrowheads="1" noChangeShapeType="1" noTextEdit="1"/>
              </p:cNvSpPr>
              <p:nvPr/>
            </p:nvSpPr>
            <p:spPr>
              <a:xfrm>
                <a:off x="471638" y="962697"/>
                <a:ext cx="10881394" cy="875881"/>
              </a:xfrm>
              <a:prstGeom prst="rect">
                <a:avLst/>
              </a:prstGeom>
              <a:blipFill>
                <a:blip r:embed="rId4"/>
                <a:stretch>
                  <a:fillRect l="-336" b="-10417"/>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7" name="文本框 6">
                <a:extLst>
                  <a:ext uri="{FF2B5EF4-FFF2-40B4-BE49-F238E27FC236}">
                    <a16:creationId xmlns:a16="http://schemas.microsoft.com/office/drawing/2014/main" id="{76184E13-052E-966C-32ED-D055A1DB1DDE}"/>
                  </a:ext>
                </a:extLst>
              </p:cNvPr>
              <p:cNvSpPr txBox="1"/>
              <p:nvPr/>
            </p:nvSpPr>
            <p:spPr>
              <a:xfrm>
                <a:off x="471638" y="1816135"/>
                <a:ext cx="6307644" cy="875881"/>
              </a:xfrm>
              <a:prstGeom prst="rect">
                <a:avLst/>
              </a:prstGeom>
              <a:noFill/>
            </p:spPr>
            <p:txBody>
              <a:bodyPr wrap="square">
                <a:spAutoFit/>
              </a:bodyPr>
              <a:lstStyle/>
              <a:p>
                <a:pPr>
                  <a:lnSpc>
                    <a:spcPct val="150000"/>
                  </a:lnSpc>
                </a:pPr>
                <a14:m>
                  <m:oMath xmlns:m="http://schemas.openxmlformats.org/officeDocument/2006/math">
                    <m:r>
                      <a:rPr lang="en-US" altLang="zh-CN" i="1" dirty="0" smtClean="0">
                        <a:latin typeface="Cambria Math" panose="02040503050406030204" pitchFamily="18" charset="0"/>
                      </a:rPr>
                      <m:t>𝐿</m:t>
                    </m:r>
                    <m:r>
                      <a:rPr lang="en-US" altLang="zh-CN" i="1" dirty="0" smtClean="0">
                        <a:latin typeface="Cambria Math" panose="02040503050406030204" pitchFamily="18" charset="0"/>
                      </a:rPr>
                      <m:t> =</m:t>
                    </m:r>
                  </m:oMath>
                </a14:m>
                <a:r>
                  <a:rPr lang="en-US" altLang="zh-CN" dirty="0"/>
                  <a:t> {</a:t>
                </a:r>
                <a14:m>
                  <m:oMath xmlns:m="http://schemas.openxmlformats.org/officeDocument/2006/math">
                    <m:r>
                      <a:rPr lang="en-US" altLang="zh-CN" b="0" i="1" smtClean="0">
                        <a:latin typeface="Cambria Math" panose="02040503050406030204" pitchFamily="18" charset="0"/>
                      </a:rPr>
                      <m:t>𝜖</m:t>
                    </m:r>
                    <m:r>
                      <a:rPr lang="en-US" altLang="zh-CN" b="0" i="1" smtClean="0">
                        <a:latin typeface="Cambria Math" panose="02040503050406030204" pitchFamily="18" charset="0"/>
                      </a:rPr>
                      <m:t>,  </m:t>
                    </m:r>
                    <m:r>
                      <a:rPr lang="en-US" altLang="zh-CN" b="0" i="1" smtClean="0">
                        <a:latin typeface="Cambria Math" panose="02040503050406030204" pitchFamily="18" charset="0"/>
                      </a:rPr>
                      <m:t>𝑎</m:t>
                    </m:r>
                    <m:r>
                      <a:rPr lang="en-US" altLang="zh-CN" b="0" i="1" smtClean="0">
                        <a:latin typeface="Cambria Math" panose="02040503050406030204" pitchFamily="18" charset="0"/>
                      </a:rPr>
                      <m:t>,   </m:t>
                    </m:r>
                    <m:r>
                      <a:rPr lang="en-US" altLang="zh-CN" b="0" i="1" smtClean="0">
                        <a:latin typeface="Cambria Math" panose="02040503050406030204" pitchFamily="18" charset="0"/>
                      </a:rPr>
                      <m:t>𝑎𝑏𝑏</m:t>
                    </m:r>
                    <m:r>
                      <a:rPr lang="en-US" altLang="zh-CN" b="0" i="1" smtClean="0">
                        <a:latin typeface="Cambria Math" panose="02040503050406030204" pitchFamily="18" charset="0"/>
                      </a:rPr>
                      <m:t>,   </m:t>
                    </m:r>
                    <m:r>
                      <a:rPr lang="en-US" altLang="zh-CN" b="0" i="1" smtClean="0">
                        <a:latin typeface="Cambria Math" panose="02040503050406030204" pitchFamily="18" charset="0"/>
                      </a:rPr>
                      <m:t>𝑢𝑏𝑎𝑏</m:t>
                    </m:r>
                  </m:oMath>
                </a14:m>
                <a:r>
                  <a:rPr lang="en-US" altLang="zh-CN" dirty="0"/>
                  <a:t>}, </a:t>
                </a:r>
                <a14:m>
                  <m:oMath xmlns:m="http://schemas.openxmlformats.org/officeDocument/2006/math">
                    <m:acc>
                      <m:accPr>
                        <m:chr m:val="̅"/>
                        <m:ctrlPr>
                          <a:rPr lang="en-US" altLang="zh-CN" i="1">
                            <a:latin typeface="Cambria Math" panose="02040503050406030204" pitchFamily="18" charset="0"/>
                          </a:rPr>
                        </m:ctrlPr>
                      </m:accPr>
                      <m:e>
                        <m:r>
                          <a:rPr lang="en-US" altLang="zh-CN" i="1">
                            <a:latin typeface="Cambria Math" panose="02040503050406030204" pitchFamily="18" charset="0"/>
                          </a:rPr>
                          <m:t>𝐿</m:t>
                        </m:r>
                      </m:e>
                    </m:acc>
                  </m:oMath>
                </a14:m>
                <a:r>
                  <a:rPr lang="en-US" altLang="zh-CN" dirty="0"/>
                  <a:t>={</a:t>
                </a:r>
                <a14:m>
                  <m:oMath xmlns:m="http://schemas.openxmlformats.org/officeDocument/2006/math">
                    <m:r>
                      <a:rPr lang="en-US" altLang="zh-CN" i="1">
                        <a:latin typeface="Cambria Math" panose="02040503050406030204" pitchFamily="18" charset="0"/>
                      </a:rPr>
                      <m:t>𝜖</m:t>
                    </m:r>
                    <m:r>
                      <a:rPr lang="en-US" altLang="zh-CN" i="1" smtClean="0">
                        <a:latin typeface="Cambria Math" panose="02040503050406030204" pitchFamily="18" charset="0"/>
                      </a:rPr>
                      <m:t>,  </m:t>
                    </m:r>
                    <m:r>
                      <a:rPr lang="en-US" altLang="zh-CN" i="1">
                        <a:latin typeface="Cambria Math" panose="02040503050406030204" pitchFamily="18" charset="0"/>
                      </a:rPr>
                      <m:t>𝑎</m:t>
                    </m:r>
                    <m:r>
                      <a:rPr lang="en-US" altLang="zh-CN" i="1" smtClean="0">
                        <a:latin typeface="Cambria Math" panose="02040503050406030204" pitchFamily="18" charset="0"/>
                      </a:rPr>
                      <m:t>,</m:t>
                    </m:r>
                    <m:r>
                      <a:rPr lang="en-US" altLang="zh-CN" i="1">
                        <a:latin typeface="Cambria Math" panose="02040503050406030204" pitchFamily="18" charset="0"/>
                      </a:rPr>
                      <m:t>𝑢</m:t>
                    </m:r>
                    <m:r>
                      <a:rPr lang="en-US" altLang="zh-CN" b="0" i="1" smtClean="0">
                        <a:latin typeface="Cambria Math" panose="02040503050406030204" pitchFamily="18" charset="0"/>
                      </a:rPr>
                      <m:t>,</m:t>
                    </m:r>
                    <m:r>
                      <a:rPr lang="en-US" altLang="zh-CN" i="1">
                        <a:latin typeface="Cambria Math" panose="02040503050406030204" pitchFamily="18" charset="0"/>
                      </a:rPr>
                      <m:t>𝑎𝑏</m:t>
                    </m:r>
                    <m:r>
                      <a:rPr lang="en-US" altLang="zh-CN" b="0" i="1" smtClean="0">
                        <a:latin typeface="Cambria Math" panose="02040503050406030204" pitchFamily="18" charset="0"/>
                      </a:rPr>
                      <m:t>,</m:t>
                    </m:r>
                    <m:r>
                      <a:rPr lang="en-US" altLang="zh-CN" i="1">
                        <a:latin typeface="Cambria Math" panose="02040503050406030204" pitchFamily="18" charset="0"/>
                      </a:rPr>
                      <m:t>𝑢𝑏</m:t>
                    </m:r>
                    <m:r>
                      <a:rPr lang="en-US" altLang="zh-CN" b="0" i="1" smtClean="0">
                        <a:latin typeface="Cambria Math" panose="02040503050406030204" pitchFamily="18" charset="0"/>
                      </a:rPr>
                      <m:t>,</m:t>
                    </m:r>
                    <m:r>
                      <a:rPr lang="en-US" altLang="zh-CN" b="0" i="1" smtClean="0">
                        <a:latin typeface="Cambria Math" panose="02040503050406030204" pitchFamily="18" charset="0"/>
                      </a:rPr>
                      <m:t>𝑎𝑏𝑏</m:t>
                    </m:r>
                    <m:r>
                      <a:rPr lang="en-US" altLang="zh-CN" i="1" smtClean="0">
                        <a:latin typeface="Cambria Math" panose="02040503050406030204" pitchFamily="18" charset="0"/>
                      </a:rPr>
                      <m:t>,</m:t>
                    </m:r>
                    <m:r>
                      <a:rPr lang="en-US" altLang="zh-CN" i="1">
                        <a:latin typeface="Cambria Math" panose="02040503050406030204" pitchFamily="18" charset="0"/>
                      </a:rPr>
                      <m:t>𝑢𝑏𝑎</m:t>
                    </m:r>
                    <m:r>
                      <a:rPr lang="en-US" altLang="zh-CN" b="0" i="1" smtClean="0">
                        <a:latin typeface="Cambria Math" panose="02040503050406030204" pitchFamily="18" charset="0"/>
                      </a:rPr>
                      <m:t>,</m:t>
                    </m:r>
                    <m:r>
                      <a:rPr lang="en-US" altLang="zh-CN" i="1">
                        <a:latin typeface="Cambria Math" panose="02040503050406030204" pitchFamily="18" charset="0"/>
                      </a:rPr>
                      <m:t>𝑢𝑏𝑎𝑏</m:t>
                    </m:r>
                  </m:oMath>
                </a14:m>
                <a:r>
                  <a:rPr lang="en-US" altLang="zh-CN" dirty="0"/>
                  <a:t>}. </a:t>
                </a:r>
              </a:p>
              <a:p>
                <a:pPr>
                  <a:lnSpc>
                    <a:spcPct val="150000"/>
                  </a:lnSpc>
                </a:pPr>
                <a:r>
                  <a:rPr lang="zh-CN" altLang="en-US" b="0" dirty="0"/>
                  <a:t>由于</a:t>
                </a:r>
                <a14:m>
                  <m:oMath xmlns:m="http://schemas.openxmlformats.org/officeDocument/2006/math">
                    <m:r>
                      <a:rPr lang="en-US" altLang="zh-CN" b="0" i="1" smtClean="0">
                        <a:latin typeface="Cambria Math" panose="02040503050406030204" pitchFamily="18" charset="0"/>
                      </a:rPr>
                      <m:t>𝐿</m:t>
                    </m:r>
                    <m:r>
                      <a:rPr lang="en-US" altLang="zh-CN" b="0" i="1" smtClean="0">
                        <a:latin typeface="Cambria Math" panose="02040503050406030204" pitchFamily="18" charset="0"/>
                      </a:rPr>
                      <m:t>≠  </m:t>
                    </m:r>
                    <m:acc>
                      <m:accPr>
                        <m:chr m:val="̅"/>
                        <m:ctrlPr>
                          <a:rPr lang="en-US" altLang="zh-CN" i="1" smtClean="0">
                            <a:latin typeface="Cambria Math" panose="02040503050406030204" pitchFamily="18" charset="0"/>
                          </a:rPr>
                        </m:ctrlPr>
                      </m:accPr>
                      <m:e>
                        <m:r>
                          <a:rPr lang="en-US" altLang="zh-CN" i="1">
                            <a:latin typeface="Cambria Math" panose="02040503050406030204" pitchFamily="18" charset="0"/>
                          </a:rPr>
                          <m:t>𝐿</m:t>
                        </m:r>
                      </m:e>
                    </m:acc>
                  </m:oMath>
                </a14:m>
                <a:r>
                  <a:rPr lang="en-US" altLang="zh-CN" dirty="0"/>
                  <a:t>, </a:t>
                </a:r>
                <a:r>
                  <a:rPr lang="zh-CN" altLang="en-US" dirty="0"/>
                  <a:t>所以</a:t>
                </a:r>
                <a14:m>
                  <m:oMath xmlns:m="http://schemas.openxmlformats.org/officeDocument/2006/math">
                    <m:r>
                      <a:rPr lang="en-US" altLang="zh-CN" i="1" dirty="0">
                        <a:latin typeface="Cambria Math" panose="02040503050406030204" pitchFamily="18" charset="0"/>
                      </a:rPr>
                      <m:t>𝐿</m:t>
                    </m:r>
                  </m:oMath>
                </a14:m>
                <a:r>
                  <a:rPr lang="zh-CN" altLang="en-US" dirty="0"/>
                  <a:t>不是前缀闭包的。</a:t>
                </a:r>
              </a:p>
            </p:txBody>
          </p:sp>
        </mc:Choice>
        <mc:Fallback>
          <p:sp>
            <p:nvSpPr>
              <p:cNvPr id="7" name="文本框 6">
                <a:extLst>
                  <a:ext uri="{FF2B5EF4-FFF2-40B4-BE49-F238E27FC236}">
                    <a16:creationId xmlns:a16="http://schemas.microsoft.com/office/drawing/2014/main" id="{76184E13-052E-966C-32ED-D055A1DB1DDE}"/>
                  </a:ext>
                </a:extLst>
              </p:cNvPr>
              <p:cNvSpPr txBox="1">
                <a:spLocks noRot="1" noChangeAspect="1" noMove="1" noResize="1" noEditPoints="1" noAdjustHandles="1" noChangeArrowheads="1" noChangeShapeType="1" noTextEdit="1"/>
              </p:cNvSpPr>
              <p:nvPr/>
            </p:nvSpPr>
            <p:spPr>
              <a:xfrm>
                <a:off x="471638" y="1816135"/>
                <a:ext cx="6307644" cy="875881"/>
              </a:xfrm>
              <a:prstGeom prst="rect">
                <a:avLst/>
              </a:prstGeom>
              <a:blipFill>
                <a:blip r:embed="rId5"/>
                <a:stretch>
                  <a:fillRect l="-773" b="-10417"/>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2" name="文本框 1">
                <a:extLst>
                  <a:ext uri="{FF2B5EF4-FFF2-40B4-BE49-F238E27FC236}">
                    <a16:creationId xmlns:a16="http://schemas.microsoft.com/office/drawing/2014/main" id="{6F99FD8B-4A59-2A7E-0202-C4BCE81E00FE}"/>
                  </a:ext>
                </a:extLst>
              </p:cNvPr>
              <p:cNvSpPr txBox="1"/>
              <p:nvPr/>
            </p:nvSpPr>
            <p:spPr>
              <a:xfrm>
                <a:off x="505326" y="2753120"/>
                <a:ext cx="10847706" cy="2125325"/>
              </a:xfrm>
              <a:prstGeom prst="rect">
                <a:avLst/>
              </a:prstGeom>
              <a:solidFill>
                <a:schemeClr val="accent1">
                  <a:lumMod val="60000"/>
                  <a:lumOff val="40000"/>
                </a:schemeClr>
              </a:solidFill>
            </p:spPr>
            <p:txBody>
              <a:bodyPr wrap="square" rtlCol="0">
                <a:spAutoFit/>
              </a:bodyPr>
              <a:lstStyle/>
              <a:p>
                <a:pPr marL="285750" indent="-285750">
                  <a:lnSpc>
                    <a:spcPct val="150000"/>
                  </a:lnSpc>
                  <a:buFont typeface="Arial" panose="020B0604020202020204" pitchFamily="34" charset="0"/>
                  <a:buChar char="•"/>
                </a:pPr>
                <a:r>
                  <a:rPr lang="zh-CN" altLang="en-US" sz="1800" b="1" i="0" u="none" strike="noStrike" baseline="0" dirty="0">
                    <a:latin typeface="CMSSBX102"/>
                  </a:rPr>
                  <a:t>自然投影</a:t>
                </a:r>
                <a:r>
                  <a:rPr lang="en-US" altLang="zh-CN" sz="1800" b="1" i="0" u="none" strike="noStrike" baseline="0" dirty="0">
                    <a:latin typeface="CMSSBX102"/>
                  </a:rPr>
                  <a:t>P(Natural Projection)</a:t>
                </a:r>
              </a:p>
              <a:p>
                <a:pPr>
                  <a:lnSpc>
                    <a:spcPct val="150000"/>
                  </a:lnSpc>
                </a:pPr>
                <a:r>
                  <a:rPr lang="zh-CN" altLang="en-US" b="0" u="none" kern="1200" baseline="0" dirty="0">
                    <a:solidFill>
                      <a:schemeClr val="tx1"/>
                    </a:solidFill>
                    <a:ea typeface="宋体" panose="02010600030101010101" pitchFamily="2" charset="-122"/>
                    <a:cs typeface="+mn-cs"/>
                  </a:rPr>
                  <a:t>令</a:t>
                </a:r>
                <a14:m>
                  <m:oMath xmlns:m="http://schemas.openxmlformats.org/officeDocument/2006/math">
                    <m:r>
                      <a:rPr lang="en-US" altLang="zh-CN" b="0" i="1" u="none" kern="1200" baseline="0" smtClean="0">
                        <a:solidFill>
                          <a:schemeClr val="tx1"/>
                        </a:solidFill>
                        <a:latin typeface="Cambria Math" panose="02040503050406030204" pitchFamily="18" charset="0"/>
                        <a:ea typeface="宋体" panose="02010600030101010101" pitchFamily="2" charset="-122"/>
                        <a:cs typeface="+mn-cs"/>
                      </a:rPr>
                      <m:t>𝐸</m:t>
                    </m:r>
                    <m:r>
                      <a:rPr lang="en-US" altLang="zh-CN" b="0" i="1" u="none" kern="1200" baseline="0" smtClean="0">
                        <a:solidFill>
                          <a:schemeClr val="tx1"/>
                        </a:solidFill>
                        <a:latin typeface="Cambria Math" panose="02040503050406030204" pitchFamily="18" charset="0"/>
                        <a:ea typeface="宋体" panose="02010600030101010101" pitchFamily="2" charset="-122"/>
                        <a:cs typeface="+mn-cs"/>
                      </a:rPr>
                      <m:t>=</m:t>
                    </m:r>
                    <m:sSub>
                      <m:sSubPr>
                        <m:ctrlPr>
                          <a:rPr lang="en-US" altLang="zh-CN" b="0" i="1" u="none" kern="1200" baseline="0" smtClean="0">
                            <a:solidFill>
                              <a:schemeClr val="tx1"/>
                            </a:solidFill>
                            <a:latin typeface="Cambria Math" panose="02040503050406030204" pitchFamily="18" charset="0"/>
                            <a:ea typeface="宋体" panose="02010600030101010101" pitchFamily="2" charset="-122"/>
                            <a:cs typeface="+mn-cs"/>
                          </a:rPr>
                        </m:ctrlPr>
                      </m:sSubPr>
                      <m:e>
                        <m:r>
                          <a:rPr lang="en-US" altLang="zh-CN" b="0" i="1" u="none" kern="1200" baseline="0" smtClean="0">
                            <a:solidFill>
                              <a:schemeClr val="tx1"/>
                            </a:solidFill>
                            <a:latin typeface="Cambria Math" panose="02040503050406030204" pitchFamily="18" charset="0"/>
                            <a:ea typeface="宋体" panose="02010600030101010101" pitchFamily="2" charset="-122"/>
                            <a:cs typeface="+mn-cs"/>
                          </a:rPr>
                          <m:t>𝐸</m:t>
                        </m:r>
                      </m:e>
                      <m:sub>
                        <m:r>
                          <a:rPr lang="en-US" altLang="zh-CN" b="0" i="1" u="none" kern="1200" baseline="0" smtClean="0">
                            <a:solidFill>
                              <a:schemeClr val="tx1"/>
                            </a:solidFill>
                            <a:latin typeface="Cambria Math" panose="02040503050406030204" pitchFamily="18" charset="0"/>
                            <a:ea typeface="宋体" panose="02010600030101010101" pitchFamily="2" charset="-122"/>
                            <a:cs typeface="+mn-cs"/>
                          </a:rPr>
                          <m:t>𝑜</m:t>
                        </m:r>
                      </m:sub>
                    </m:sSub>
                    <m:acc>
                      <m:accPr>
                        <m:chr m:val="̇"/>
                        <m:ctrlPr>
                          <a:rPr lang="en-US" altLang="zh-CN" b="0" i="1" u="none" kern="1200" baseline="0" smtClean="0">
                            <a:solidFill>
                              <a:schemeClr val="tx1"/>
                            </a:solidFill>
                            <a:latin typeface="Cambria Math" panose="02040503050406030204" pitchFamily="18" charset="0"/>
                            <a:ea typeface="宋体" panose="02010600030101010101" pitchFamily="2" charset="-122"/>
                            <a:cs typeface="+mn-cs"/>
                          </a:rPr>
                        </m:ctrlPr>
                      </m:accPr>
                      <m:e>
                        <m:r>
                          <a:rPr lang="en-US" altLang="zh-CN" b="0" i="1" u="none" kern="1200" baseline="0" smtClean="0">
                            <a:solidFill>
                              <a:schemeClr val="tx1"/>
                            </a:solidFill>
                            <a:latin typeface="Cambria Math" panose="02040503050406030204" pitchFamily="18" charset="0"/>
                            <a:ea typeface="宋体" panose="02010600030101010101" pitchFamily="2" charset="-122"/>
                            <a:cs typeface="+mn-cs"/>
                          </a:rPr>
                          <m:t>∪</m:t>
                        </m:r>
                      </m:e>
                    </m:acc>
                    <m:sSub>
                      <m:sSubPr>
                        <m:ctrlPr>
                          <a:rPr lang="en-US" altLang="zh-CN" b="0" i="1" u="none" kern="1200" baseline="0" smtClean="0">
                            <a:solidFill>
                              <a:schemeClr val="tx1"/>
                            </a:solidFill>
                            <a:latin typeface="Cambria Math" panose="02040503050406030204" pitchFamily="18" charset="0"/>
                            <a:ea typeface="宋体" panose="02010600030101010101" pitchFamily="2" charset="-122"/>
                            <a:cs typeface="+mn-cs"/>
                          </a:rPr>
                        </m:ctrlPr>
                      </m:sSubPr>
                      <m:e>
                        <m:r>
                          <a:rPr lang="en-US" altLang="zh-CN" b="0" i="1" u="none" kern="1200" baseline="0" smtClean="0">
                            <a:solidFill>
                              <a:schemeClr val="tx1"/>
                            </a:solidFill>
                            <a:latin typeface="Cambria Math" panose="02040503050406030204" pitchFamily="18" charset="0"/>
                            <a:ea typeface="宋体" panose="02010600030101010101" pitchFamily="2" charset="-122"/>
                            <a:cs typeface="+mn-cs"/>
                          </a:rPr>
                          <m:t>𝐸</m:t>
                        </m:r>
                      </m:e>
                      <m:sub>
                        <m:r>
                          <a:rPr lang="en-US" altLang="zh-CN" b="0" i="1" u="none" kern="1200" baseline="0" smtClean="0">
                            <a:solidFill>
                              <a:schemeClr val="tx1"/>
                            </a:solidFill>
                            <a:latin typeface="Cambria Math" panose="02040503050406030204" pitchFamily="18" charset="0"/>
                            <a:ea typeface="宋体" panose="02010600030101010101" pitchFamily="2" charset="-122"/>
                            <a:cs typeface="+mn-cs"/>
                          </a:rPr>
                          <m:t>𝑢𝑜</m:t>
                        </m:r>
                      </m:sub>
                    </m:sSub>
                    <m:r>
                      <a:rPr lang="en-US" altLang="zh-CN" b="0" i="1" u="none" kern="1200" baseline="0" smtClean="0">
                        <a:solidFill>
                          <a:schemeClr val="tx1"/>
                        </a:solidFill>
                        <a:latin typeface="Cambria Math" panose="02040503050406030204" pitchFamily="18" charset="0"/>
                        <a:ea typeface="宋体" panose="02010600030101010101" pitchFamily="2" charset="-122"/>
                        <a:cs typeface="+mn-cs"/>
                      </a:rPr>
                      <m:t>,  </m:t>
                    </m:r>
                  </m:oMath>
                </a14:m>
                <a:r>
                  <a:rPr lang="zh-CN" altLang="en-US" b="0" i="0" u="none" kern="1200" baseline="0" dirty="0">
                    <a:solidFill>
                      <a:schemeClr val="tx1"/>
                    </a:solidFill>
                    <a:latin typeface="Calibri" panose="020F0502020204030204" pitchFamily="34" charset="0"/>
                    <a:ea typeface="宋体" panose="02010600030101010101" pitchFamily="2" charset="-122"/>
                    <a:cs typeface="+mn-cs"/>
                  </a:rPr>
                  <a:t>则</a:t>
                </a:r>
                <a14:m>
                  <m:oMath xmlns:m="http://schemas.openxmlformats.org/officeDocument/2006/math">
                    <m:r>
                      <a:rPr lang="en-US" altLang="zh-CN" b="0" i="1" u="none" kern="1200" baseline="0" dirty="0" smtClean="0">
                        <a:solidFill>
                          <a:schemeClr val="tx1"/>
                        </a:solidFill>
                        <a:latin typeface="Cambria Math" panose="02040503050406030204" pitchFamily="18" charset="0"/>
                        <a:ea typeface="宋体" panose="02010600030101010101" pitchFamily="2" charset="-122"/>
                        <a:cs typeface="+mn-cs"/>
                      </a:rPr>
                      <m:t>𝑃</m:t>
                    </m:r>
                    <m:r>
                      <a:rPr lang="en-US" altLang="zh-CN" b="0" i="1" u="none" kern="1200" baseline="0" dirty="0" smtClean="0">
                        <a:solidFill>
                          <a:schemeClr val="tx1"/>
                        </a:solidFill>
                        <a:latin typeface="Cambria Math" panose="02040503050406030204" pitchFamily="18" charset="0"/>
                        <a:ea typeface="宋体" panose="02010600030101010101" pitchFamily="2" charset="-122"/>
                        <a:cs typeface="+mn-cs"/>
                      </a:rPr>
                      <m:t>:</m:t>
                    </m:r>
                    <m:sSup>
                      <m:sSupPr>
                        <m:ctrlPr>
                          <a:rPr lang="en-US" altLang="zh-CN" b="0" i="1" u="none" kern="1200" baseline="0" dirty="0" smtClean="0">
                            <a:solidFill>
                              <a:schemeClr val="tx1"/>
                            </a:solidFill>
                            <a:latin typeface="Cambria Math" panose="02040503050406030204" pitchFamily="18" charset="0"/>
                            <a:ea typeface="宋体" panose="02010600030101010101" pitchFamily="2" charset="-122"/>
                            <a:cs typeface="+mn-cs"/>
                          </a:rPr>
                        </m:ctrlPr>
                      </m:sSupPr>
                      <m:e>
                        <m:r>
                          <a:rPr lang="en-US" altLang="zh-CN" b="0" i="1" u="none" kern="1200" baseline="0" dirty="0" smtClean="0">
                            <a:solidFill>
                              <a:schemeClr val="tx1"/>
                            </a:solidFill>
                            <a:latin typeface="Cambria Math" panose="02040503050406030204" pitchFamily="18" charset="0"/>
                            <a:ea typeface="宋体" panose="02010600030101010101" pitchFamily="2" charset="-122"/>
                            <a:cs typeface="+mn-cs"/>
                          </a:rPr>
                          <m:t>𝐸</m:t>
                        </m:r>
                      </m:e>
                      <m:sup>
                        <m:r>
                          <a:rPr lang="en-US" altLang="zh-CN" b="0" i="1" u="none" kern="1200" baseline="0" dirty="0" smtClean="0">
                            <a:solidFill>
                              <a:schemeClr val="tx1"/>
                            </a:solidFill>
                            <a:latin typeface="Cambria Math" panose="02040503050406030204" pitchFamily="18" charset="0"/>
                            <a:ea typeface="宋体" panose="02010600030101010101" pitchFamily="2" charset="-122"/>
                            <a:cs typeface="+mn-cs"/>
                          </a:rPr>
                          <m:t>∗</m:t>
                        </m:r>
                      </m:sup>
                    </m:sSup>
                    <m:r>
                      <a:rPr lang="en-US" altLang="zh-CN" i="1" dirty="0">
                        <a:latin typeface="Cambria Math" panose="02040503050406030204" pitchFamily="18" charset="0"/>
                      </a:rPr>
                      <m:t>→</m:t>
                    </m:r>
                    <m:sSubSup>
                      <m:sSubSupPr>
                        <m:ctrlPr>
                          <a:rPr lang="en-US" altLang="zh-CN" b="0" i="1" dirty="0" smtClean="0">
                            <a:latin typeface="Cambria Math" panose="02040503050406030204" pitchFamily="18" charset="0"/>
                          </a:rPr>
                        </m:ctrlPr>
                      </m:sSubSupPr>
                      <m:e>
                        <m:r>
                          <a:rPr lang="en-US" altLang="zh-CN" b="0" i="1" dirty="0" smtClean="0">
                            <a:latin typeface="Cambria Math" panose="02040503050406030204" pitchFamily="18" charset="0"/>
                          </a:rPr>
                          <m:t>𝐸</m:t>
                        </m:r>
                      </m:e>
                      <m:sub>
                        <m:r>
                          <a:rPr lang="en-US" altLang="zh-CN" b="0" i="1" dirty="0" smtClean="0">
                            <a:latin typeface="Cambria Math" panose="02040503050406030204" pitchFamily="18" charset="0"/>
                          </a:rPr>
                          <m:t>𝑜</m:t>
                        </m:r>
                      </m:sub>
                      <m:sup>
                        <m:r>
                          <a:rPr lang="en-US" altLang="zh-CN" b="0" i="1" dirty="0" smtClean="0">
                            <a:latin typeface="Cambria Math" panose="02040503050406030204" pitchFamily="18" charset="0"/>
                          </a:rPr>
                          <m:t>∗</m:t>
                        </m:r>
                      </m:sup>
                    </m:sSubSup>
                    <m:r>
                      <a:rPr lang="en-US" altLang="zh-CN" b="0" i="0" dirty="0" smtClean="0">
                        <a:latin typeface="Cambria Math" panose="02040503050406030204" pitchFamily="18" charset="0"/>
                      </a:rPr>
                      <m:t> </m:t>
                    </m:r>
                    <m:r>
                      <a:rPr lang="zh-CN" altLang="en-US" i="1" dirty="0">
                        <a:latin typeface="Cambria Math" panose="02040503050406030204" pitchFamily="18" charset="0"/>
                      </a:rPr>
                      <m:t>定义</m:t>
                    </m:r>
                    <m:r>
                      <a:rPr lang="zh-CN" altLang="en-US" i="1" dirty="0" smtClean="0">
                        <a:latin typeface="Cambria Math" panose="02040503050406030204" pitchFamily="18" charset="0"/>
                      </a:rPr>
                      <m:t>为</m:t>
                    </m:r>
                  </m:oMath>
                </a14:m>
                <a:endParaRPr lang="en-US" altLang="zh-CN" b="0" i="0" u="none" kern="1200" baseline="0" dirty="0">
                  <a:solidFill>
                    <a:schemeClr val="tx1"/>
                  </a:solidFill>
                  <a:latin typeface="Calibri" panose="020F0502020204030204" pitchFamily="34" charset="0"/>
                  <a:ea typeface="宋体" panose="02010600030101010101" pitchFamily="2" charset="-122"/>
                  <a:cs typeface="+mn-cs"/>
                </a:endParaRPr>
              </a:p>
              <a:p>
                <a:pPr lvl="8">
                  <a:lnSpc>
                    <a:spcPct val="150000"/>
                  </a:lnSpc>
                </a:pPr>
                <a14:m>
                  <m:oMathPara xmlns:m="http://schemas.openxmlformats.org/officeDocument/2006/math">
                    <m:oMathParaPr>
                      <m:jc m:val="left"/>
                    </m:oMathParaPr>
                    <m:oMath xmlns:m="http://schemas.openxmlformats.org/officeDocument/2006/math">
                      <m:r>
                        <a:rPr lang="en-US" altLang="zh-CN" b="0" i="1" u="none" kern="1200" baseline="0" smtClean="0">
                          <a:solidFill>
                            <a:schemeClr val="tx1"/>
                          </a:solidFill>
                          <a:latin typeface="Cambria Math" panose="02040503050406030204" pitchFamily="18" charset="0"/>
                          <a:ea typeface="宋体" panose="02010600030101010101" pitchFamily="2" charset="-122"/>
                          <a:cs typeface="+mn-cs"/>
                        </a:rPr>
                        <m:t> </m:t>
                      </m:r>
                      <m:r>
                        <a:rPr lang="en-US" altLang="zh-CN" b="0" i="1" u="none" kern="1200" baseline="0" smtClean="0">
                          <a:solidFill>
                            <a:schemeClr val="tx1"/>
                          </a:solidFill>
                          <a:latin typeface="Cambria Math" panose="02040503050406030204" pitchFamily="18" charset="0"/>
                          <a:ea typeface="宋体" panose="02010600030101010101" pitchFamily="2" charset="-122"/>
                          <a:cs typeface="+mn-cs"/>
                        </a:rPr>
                        <m:t>𝑃</m:t>
                      </m:r>
                      <m:d>
                        <m:dPr>
                          <m:ctrlPr>
                            <a:rPr lang="en-US" altLang="zh-CN" b="0" i="1" u="none" kern="1200" baseline="0" smtClean="0">
                              <a:solidFill>
                                <a:schemeClr val="tx1"/>
                              </a:solidFill>
                              <a:latin typeface="Cambria Math" panose="02040503050406030204" pitchFamily="18" charset="0"/>
                              <a:ea typeface="宋体" panose="02010600030101010101" pitchFamily="2" charset="-122"/>
                              <a:cs typeface="+mn-cs"/>
                            </a:rPr>
                          </m:ctrlPr>
                        </m:dPr>
                        <m:e>
                          <m:r>
                            <a:rPr lang="en-US" altLang="zh-CN" i="1">
                              <a:latin typeface="Cambria Math" panose="02040503050406030204" pitchFamily="18" charset="0"/>
                            </a:rPr>
                            <m:t>𝜖</m:t>
                          </m:r>
                        </m:e>
                      </m:d>
                      <m:r>
                        <a:rPr lang="en-US" altLang="zh-CN" b="0" i="1" u="none" kern="1200" baseline="0" smtClean="0">
                          <a:solidFill>
                            <a:schemeClr val="tx1"/>
                          </a:solidFill>
                          <a:latin typeface="Cambria Math" panose="02040503050406030204" pitchFamily="18" charset="0"/>
                          <a:ea typeface="宋体" panose="02010600030101010101" pitchFamily="2" charset="-122"/>
                          <a:cs typeface="+mn-cs"/>
                        </a:rPr>
                        <m:t>=</m:t>
                      </m:r>
                      <m:r>
                        <a:rPr lang="en-US" altLang="zh-CN" i="1">
                          <a:latin typeface="Cambria Math" panose="02040503050406030204" pitchFamily="18" charset="0"/>
                        </a:rPr>
                        <m:t>𝜖</m:t>
                      </m:r>
                    </m:oMath>
                  </m:oMathPara>
                </a14:m>
                <a:endParaRPr lang="en-US" altLang="zh-CN" b="0" i="0" u="none" kern="1200" baseline="0" dirty="0">
                  <a:solidFill>
                    <a:schemeClr val="tx1"/>
                  </a:solidFill>
                  <a:latin typeface="Calibri" panose="020F0502020204030204" pitchFamily="34" charset="0"/>
                  <a:ea typeface="宋体" panose="02010600030101010101" pitchFamily="2" charset="-122"/>
                  <a:cs typeface="+mn-cs"/>
                </a:endParaRPr>
              </a:p>
              <a:p>
                <a:pPr lvl="8">
                  <a:lnSpc>
                    <a:spcPct val="150000"/>
                  </a:lnSpc>
                </a:pPr>
                <a:r>
                  <a:rPr lang="en-US" altLang="zh-CN" dirty="0"/>
                  <a:t> </a:t>
                </a:r>
                <a14:m>
                  <m:oMath xmlns:m="http://schemas.openxmlformats.org/officeDocument/2006/math">
                    <m:r>
                      <a:rPr lang="en-US" altLang="zh-CN" i="1" dirty="0" smtClean="0">
                        <a:latin typeface="Cambria Math" panose="02040503050406030204" pitchFamily="18" charset="0"/>
                      </a:rPr>
                      <m:t>𝑃</m:t>
                    </m:r>
                    <m:d>
                      <m:dPr>
                        <m:ctrlPr>
                          <a:rPr lang="en-US" altLang="zh-CN" i="1" dirty="0" smtClean="0">
                            <a:latin typeface="Cambria Math" panose="02040503050406030204" pitchFamily="18" charset="0"/>
                          </a:rPr>
                        </m:ctrlPr>
                      </m:dPr>
                      <m:e>
                        <m:r>
                          <a:rPr lang="en-US" altLang="zh-CN" i="1" dirty="0" smtClean="0">
                            <a:latin typeface="Cambria Math" panose="02040503050406030204" pitchFamily="18" charset="0"/>
                          </a:rPr>
                          <m:t>𝑒</m:t>
                        </m:r>
                      </m:e>
                    </m:d>
                    <m:r>
                      <a:rPr lang="en-US" altLang="zh-CN" i="1" dirty="0" smtClean="0">
                        <a:latin typeface="Cambria Math" panose="02040503050406030204" pitchFamily="18" charset="0"/>
                      </a:rPr>
                      <m:t>=</m:t>
                    </m:r>
                    <m:r>
                      <a:rPr lang="en-US" altLang="zh-CN" b="0" i="1" dirty="0" smtClean="0">
                        <a:latin typeface="Cambria Math" panose="02040503050406030204" pitchFamily="18" charset="0"/>
                      </a:rPr>
                      <m:t>𝑒</m:t>
                    </m:r>
                    <m:r>
                      <a:rPr lang="en-US" altLang="zh-CN" b="0" i="1" dirty="0" smtClean="0">
                        <a:latin typeface="Cambria Math" panose="02040503050406030204" pitchFamily="18" charset="0"/>
                      </a:rPr>
                      <m:t>, </m:t>
                    </m:r>
                    <m:r>
                      <a:rPr lang="zh-CN" altLang="en-US" i="1" dirty="0">
                        <a:latin typeface="Cambria Math" panose="02040503050406030204" pitchFamily="18" charset="0"/>
                      </a:rPr>
                      <m:t>当</m:t>
                    </m:r>
                    <m:r>
                      <a:rPr lang="en-US" altLang="zh-CN" b="0" i="1" dirty="0" smtClean="0">
                        <a:latin typeface="Cambria Math" panose="02040503050406030204" pitchFamily="18" charset="0"/>
                      </a:rPr>
                      <m:t>𝑒</m:t>
                    </m:r>
                    <m:r>
                      <a:rPr lang="en-US" altLang="zh-CN" b="0" i="1" dirty="0" smtClean="0">
                        <a:latin typeface="Cambria Math" panose="02040503050406030204" pitchFamily="18" charset="0"/>
                      </a:rPr>
                      <m:t>∈</m:t>
                    </m:r>
                    <m:sSub>
                      <m:sSubPr>
                        <m:ctrlPr>
                          <a:rPr lang="en-US" altLang="zh-CN" b="0" i="1" dirty="0" smtClean="0">
                            <a:latin typeface="Cambria Math" panose="02040503050406030204" pitchFamily="18" charset="0"/>
                          </a:rPr>
                        </m:ctrlPr>
                      </m:sSubPr>
                      <m:e>
                        <m:r>
                          <a:rPr lang="en-US" altLang="zh-CN" b="0" i="1" dirty="0" smtClean="0">
                            <a:latin typeface="Cambria Math" panose="02040503050406030204" pitchFamily="18" charset="0"/>
                          </a:rPr>
                          <m:t>𝐸</m:t>
                        </m:r>
                      </m:e>
                      <m:sub>
                        <m:r>
                          <a:rPr lang="en-US" altLang="zh-CN" b="0" i="1" dirty="0" smtClean="0">
                            <a:latin typeface="Cambria Math" panose="02040503050406030204" pitchFamily="18" charset="0"/>
                          </a:rPr>
                          <m:t>𝑜</m:t>
                        </m:r>
                      </m:sub>
                    </m:sSub>
                    <m:r>
                      <a:rPr lang="zh-CN" altLang="en-US" i="1" dirty="0">
                        <a:latin typeface="Cambria Math" panose="02040503050406030204" pitchFamily="18" charset="0"/>
                      </a:rPr>
                      <m:t>时</m:t>
                    </m:r>
                    <m:r>
                      <a:rPr lang="zh-CN" altLang="en-US" i="1" dirty="0" smtClean="0">
                        <a:latin typeface="Cambria Math" panose="02040503050406030204" pitchFamily="18" charset="0"/>
                      </a:rPr>
                      <m:t>，</m:t>
                    </m:r>
                    <m:r>
                      <a:rPr lang="zh-CN" altLang="en-US" i="1" dirty="0">
                        <a:latin typeface="Cambria Math" panose="02040503050406030204" pitchFamily="18" charset="0"/>
                      </a:rPr>
                      <m:t>以</m:t>
                    </m:r>
                    <m:r>
                      <a:rPr lang="zh-CN" altLang="en-US" i="1" dirty="0" smtClean="0">
                        <a:latin typeface="Cambria Math" panose="02040503050406030204" pitchFamily="18" charset="0"/>
                      </a:rPr>
                      <m:t>及</m:t>
                    </m:r>
                    <m:r>
                      <m:rPr>
                        <m:sty m:val="p"/>
                      </m:rPr>
                      <a:rPr lang="en-US" altLang="zh-CN" b="0" i="0" dirty="0" smtClean="0">
                        <a:latin typeface="Cambria Math" panose="02040503050406030204" pitchFamily="18" charset="0"/>
                      </a:rPr>
                      <m:t>P</m:t>
                    </m:r>
                    <m:d>
                      <m:dPr>
                        <m:ctrlPr>
                          <a:rPr lang="en-US" altLang="zh-CN" b="0" i="1" dirty="0" smtClean="0">
                            <a:latin typeface="Cambria Math" panose="02040503050406030204" pitchFamily="18" charset="0"/>
                          </a:rPr>
                        </m:ctrlPr>
                      </m:dPr>
                      <m:e>
                        <m:r>
                          <m:rPr>
                            <m:sty m:val="p"/>
                          </m:rPr>
                          <a:rPr lang="en-US" altLang="zh-CN" b="0" i="0" dirty="0" smtClean="0">
                            <a:latin typeface="Cambria Math" panose="02040503050406030204" pitchFamily="18" charset="0"/>
                          </a:rPr>
                          <m:t>e</m:t>
                        </m:r>
                      </m:e>
                    </m:d>
                    <m:r>
                      <a:rPr lang="en-US" altLang="zh-CN" b="0" i="0" dirty="0" smtClean="0">
                        <a:latin typeface="Cambria Math" panose="02040503050406030204" pitchFamily="18" charset="0"/>
                      </a:rPr>
                      <m:t>=</m:t>
                    </m:r>
                    <m:r>
                      <a:rPr lang="en-US" altLang="zh-CN" i="1">
                        <a:latin typeface="Cambria Math" panose="02040503050406030204" pitchFamily="18" charset="0"/>
                      </a:rPr>
                      <m:t>𝜖</m:t>
                    </m:r>
                    <m:r>
                      <a:rPr lang="en-US" altLang="zh-CN" b="0" i="1" smtClean="0">
                        <a:latin typeface="Cambria Math" panose="02040503050406030204" pitchFamily="18" charset="0"/>
                      </a:rPr>
                      <m:t>, </m:t>
                    </m:r>
                    <m:r>
                      <a:rPr lang="zh-CN" altLang="en-US" i="1">
                        <a:latin typeface="Cambria Math" panose="02040503050406030204" pitchFamily="18" charset="0"/>
                      </a:rPr>
                      <m:t>当</m:t>
                    </m:r>
                    <m:r>
                      <a:rPr lang="en-US" altLang="zh-CN" b="0" i="1" smtClean="0">
                        <a:latin typeface="Cambria Math" panose="02040503050406030204" pitchFamily="18" charset="0"/>
                      </a:rPr>
                      <m:t>𝑒</m:t>
                    </m:r>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𝐸</m:t>
                        </m:r>
                      </m:e>
                      <m:sub>
                        <m:r>
                          <a:rPr lang="en-US" altLang="zh-CN" b="0" i="1" smtClean="0">
                            <a:latin typeface="Cambria Math" panose="02040503050406030204" pitchFamily="18" charset="0"/>
                          </a:rPr>
                          <m:t>𝑢𝑜</m:t>
                        </m:r>
                      </m:sub>
                    </m:sSub>
                    <m:r>
                      <a:rPr lang="zh-CN" altLang="en-US" i="1">
                        <a:latin typeface="Cambria Math" panose="02040503050406030204" pitchFamily="18" charset="0"/>
                      </a:rPr>
                      <m:t>时</m:t>
                    </m:r>
                  </m:oMath>
                </a14:m>
                <a:endParaRPr lang="en-US" altLang="zh-CN" b="0" dirty="0"/>
              </a:p>
              <a:p>
                <a:pPr lvl="8">
                  <a:lnSpc>
                    <a:spcPct val="150000"/>
                  </a:lnSpc>
                </a:pPr>
                <a:r>
                  <a:rPr lang="en-US" altLang="zh-CN" b="0" dirty="0"/>
                  <a:t> </a:t>
                </a:r>
                <a14:m>
                  <m:oMath xmlns:m="http://schemas.openxmlformats.org/officeDocument/2006/math">
                    <m:r>
                      <a:rPr lang="en-US" altLang="zh-CN" b="0" i="1" smtClean="0">
                        <a:latin typeface="Cambria Math" panose="02040503050406030204" pitchFamily="18" charset="0"/>
                      </a:rPr>
                      <m:t>𝑃</m:t>
                    </m:r>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𝑠𝑒</m:t>
                        </m:r>
                      </m:e>
                    </m:d>
                    <m:r>
                      <a:rPr lang="en-US" altLang="zh-CN" b="0" i="1" smtClean="0">
                        <a:latin typeface="Cambria Math" panose="02040503050406030204" pitchFamily="18" charset="0"/>
                      </a:rPr>
                      <m:t>=</m:t>
                    </m:r>
                    <m:r>
                      <a:rPr lang="en-US" altLang="zh-CN" b="0" i="1" smtClean="0">
                        <a:latin typeface="Cambria Math" panose="02040503050406030204" pitchFamily="18" charset="0"/>
                      </a:rPr>
                      <m:t>𝑃</m:t>
                    </m:r>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𝑠</m:t>
                        </m:r>
                      </m:e>
                    </m:d>
                    <m:r>
                      <a:rPr lang="en-US" altLang="zh-CN" b="0" i="1" smtClean="0">
                        <a:latin typeface="Cambria Math" panose="02040503050406030204" pitchFamily="18" charset="0"/>
                      </a:rPr>
                      <m:t> </m:t>
                    </m:r>
                    <m:r>
                      <a:rPr lang="en-US" altLang="zh-CN" b="0" i="1" smtClean="0">
                        <a:latin typeface="Cambria Math" panose="02040503050406030204" pitchFamily="18" charset="0"/>
                      </a:rPr>
                      <m:t>𝑃</m:t>
                    </m:r>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𝑒</m:t>
                        </m:r>
                      </m:e>
                    </m:d>
                    <m:r>
                      <a:rPr lang="en-US" altLang="zh-CN" b="0" i="1" smtClean="0">
                        <a:latin typeface="Cambria Math" panose="02040503050406030204" pitchFamily="18" charset="0"/>
                      </a:rPr>
                      <m:t>, </m:t>
                    </m:r>
                    <m:r>
                      <a:rPr lang="zh-CN" altLang="en-US" i="1">
                        <a:latin typeface="Cambria Math" panose="02040503050406030204" pitchFamily="18" charset="0"/>
                      </a:rPr>
                      <m:t>其中</m:t>
                    </m:r>
                    <m:r>
                      <a:rPr lang="en-US" altLang="zh-CN" b="0" i="1" smtClean="0">
                        <a:latin typeface="Cambria Math" panose="02040503050406030204" pitchFamily="18" charset="0"/>
                      </a:rPr>
                      <m:t> </m:t>
                    </m:r>
                    <m:r>
                      <a:rPr lang="en-US" altLang="zh-CN" b="0" i="1" smtClean="0">
                        <a:latin typeface="Cambria Math" panose="02040503050406030204" pitchFamily="18" charset="0"/>
                      </a:rPr>
                      <m:t>𝑠</m:t>
                    </m:r>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𝐸</m:t>
                        </m:r>
                      </m:e>
                      <m:sup>
                        <m:r>
                          <a:rPr lang="en-US" altLang="zh-CN" b="0" i="1" smtClean="0">
                            <a:latin typeface="Cambria Math" panose="02040503050406030204" pitchFamily="18" charset="0"/>
                          </a:rPr>
                          <m:t>∗</m:t>
                        </m:r>
                      </m:sup>
                    </m:sSup>
                    <m:r>
                      <a:rPr lang="en-US" altLang="zh-CN" b="0" i="1" smtClean="0">
                        <a:latin typeface="Cambria Math" panose="02040503050406030204" pitchFamily="18" charset="0"/>
                      </a:rPr>
                      <m:t>,</m:t>
                    </m:r>
                    <m:r>
                      <a:rPr lang="en-US" altLang="zh-CN" b="0" i="1" smtClean="0">
                        <a:latin typeface="Cambria Math" panose="02040503050406030204" pitchFamily="18" charset="0"/>
                      </a:rPr>
                      <m:t>𝑒</m:t>
                    </m:r>
                    <m:r>
                      <a:rPr lang="en-US" altLang="zh-CN" b="0" i="1" smtClean="0">
                        <a:latin typeface="Cambria Math" panose="02040503050406030204" pitchFamily="18" charset="0"/>
                      </a:rPr>
                      <m:t>∈</m:t>
                    </m:r>
                    <m:r>
                      <a:rPr lang="en-US" altLang="zh-CN" b="0" i="1" smtClean="0">
                        <a:latin typeface="Cambria Math" panose="02040503050406030204" pitchFamily="18" charset="0"/>
                      </a:rPr>
                      <m:t>𝐸</m:t>
                    </m:r>
                  </m:oMath>
                </a14:m>
                <a:r>
                  <a:rPr lang="en-US" altLang="zh-CN" dirty="0"/>
                  <a:t> </a:t>
                </a:r>
                <a:endParaRPr lang="zh-CN" altLang="en-US" b="0" i="0" u="none" kern="1200" baseline="0" dirty="0">
                  <a:solidFill>
                    <a:schemeClr val="tx1"/>
                  </a:solidFill>
                  <a:latin typeface="Calibri" panose="020F0502020204030204" pitchFamily="34" charset="0"/>
                  <a:ea typeface="宋体" panose="02010600030101010101" pitchFamily="2" charset="-122"/>
                  <a:cs typeface="+mn-cs"/>
                </a:endParaRPr>
              </a:p>
            </p:txBody>
          </p:sp>
        </mc:Choice>
        <mc:Fallback>
          <p:sp>
            <p:nvSpPr>
              <p:cNvPr id="2" name="文本框 1">
                <a:extLst>
                  <a:ext uri="{FF2B5EF4-FFF2-40B4-BE49-F238E27FC236}">
                    <a16:creationId xmlns:a16="http://schemas.microsoft.com/office/drawing/2014/main" id="{6F99FD8B-4A59-2A7E-0202-C4BCE81E00FE}"/>
                  </a:ext>
                </a:extLst>
              </p:cNvPr>
              <p:cNvSpPr txBox="1">
                <a:spLocks noRot="1" noChangeAspect="1" noMove="1" noResize="1" noEditPoints="1" noAdjustHandles="1" noChangeArrowheads="1" noChangeShapeType="1" noTextEdit="1"/>
              </p:cNvSpPr>
              <p:nvPr/>
            </p:nvSpPr>
            <p:spPr>
              <a:xfrm>
                <a:off x="505326" y="2753120"/>
                <a:ext cx="10847706" cy="2125325"/>
              </a:xfrm>
              <a:prstGeom prst="rect">
                <a:avLst/>
              </a:prstGeom>
              <a:blipFill>
                <a:blip r:embed="rId6"/>
                <a:stretch>
                  <a:fillRect l="-506" b="-575"/>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6" name="文本框 5">
                <a:extLst>
                  <a:ext uri="{FF2B5EF4-FFF2-40B4-BE49-F238E27FC236}">
                    <a16:creationId xmlns:a16="http://schemas.microsoft.com/office/drawing/2014/main" id="{1A339E14-9A5A-17BF-7018-4403420EF88E}"/>
                  </a:ext>
                </a:extLst>
              </p:cNvPr>
              <p:cNvSpPr txBox="1"/>
              <p:nvPr/>
            </p:nvSpPr>
            <p:spPr>
              <a:xfrm>
                <a:off x="505326" y="4878445"/>
                <a:ext cx="6867626" cy="1706878"/>
              </a:xfrm>
              <a:prstGeom prst="rect">
                <a:avLst/>
              </a:prstGeom>
              <a:noFill/>
            </p:spPr>
            <p:txBody>
              <a:bodyPr wrap="square" rtlCol="0">
                <a:spAutoFit/>
              </a:bodyPr>
              <a:lstStyle/>
              <a:p>
                <a:pPr>
                  <a:lnSpc>
                    <a:spcPct val="150000"/>
                  </a:lnSpc>
                </a:pPr>
                <a14:m>
                  <m:oMath xmlns:m="http://schemas.openxmlformats.org/officeDocument/2006/math">
                    <m:r>
                      <a:rPr lang="zh-CN" altLang="en-US" i="1" smtClean="0">
                        <a:latin typeface="Cambria Math" panose="02040503050406030204" pitchFamily="18" charset="0"/>
                      </a:rPr>
                      <m:t>举例</m:t>
                    </m:r>
                  </m:oMath>
                </a14:m>
                <a:r>
                  <a:rPr lang="en-US" altLang="zh-CN" i="1" dirty="0">
                    <a:latin typeface="Cambria Math" panose="02040503050406030204" pitchFamily="18" charset="0"/>
                  </a:rPr>
                  <a:t> </a:t>
                </a:r>
                <a14:m>
                  <m:oMath xmlns:m="http://schemas.openxmlformats.org/officeDocument/2006/math">
                    <m:r>
                      <a:rPr lang="en-US" altLang="zh-CN" i="1" dirty="0">
                        <a:latin typeface="Cambria Math" panose="02040503050406030204" pitchFamily="18" charset="0"/>
                      </a:rPr>
                      <m:t>𝐸</m:t>
                    </m:r>
                    <m:r>
                      <a:rPr lang="en-US" altLang="zh-CN" i="1" dirty="0">
                        <a:latin typeface="Cambria Math" panose="02040503050406030204" pitchFamily="18" charset="0"/>
                      </a:rPr>
                      <m:t>=</m:t>
                    </m:r>
                    <m:d>
                      <m:dPr>
                        <m:begChr m:val="{"/>
                        <m:endChr m:val="}"/>
                        <m:ctrlPr>
                          <a:rPr lang="en-US" altLang="zh-CN" i="1" dirty="0" err="1">
                            <a:latin typeface="Cambria Math" panose="02040503050406030204" pitchFamily="18" charset="0"/>
                          </a:rPr>
                        </m:ctrlPr>
                      </m:dPr>
                      <m:e>
                        <m:r>
                          <a:rPr lang="en-US" altLang="zh-CN" i="1" dirty="0" err="1">
                            <a:latin typeface="Cambria Math" panose="02040503050406030204" pitchFamily="18" charset="0"/>
                          </a:rPr>
                          <m:t>𝑎</m:t>
                        </m:r>
                        <m:r>
                          <a:rPr lang="en-US" altLang="zh-CN" i="1" dirty="0" smtClean="0">
                            <a:latin typeface="Cambria Math" panose="02040503050406030204" pitchFamily="18" charset="0"/>
                          </a:rPr>
                          <m:t>,</m:t>
                        </m:r>
                        <m:r>
                          <a:rPr lang="en-US" altLang="zh-CN" i="1" dirty="0" err="1">
                            <a:latin typeface="Cambria Math" panose="02040503050406030204" pitchFamily="18" charset="0"/>
                          </a:rPr>
                          <m:t>𝑏</m:t>
                        </m:r>
                        <m:r>
                          <a:rPr lang="en-US" altLang="zh-CN" i="1" dirty="0" smtClean="0">
                            <a:latin typeface="Cambria Math" panose="02040503050406030204" pitchFamily="18" charset="0"/>
                          </a:rPr>
                          <m:t>,</m:t>
                        </m:r>
                        <m:r>
                          <a:rPr lang="en-US" altLang="zh-CN" i="1" dirty="0" err="1">
                            <a:latin typeface="Cambria Math" panose="02040503050406030204" pitchFamily="18" charset="0"/>
                          </a:rPr>
                          <m:t>𝑢</m:t>
                        </m:r>
                      </m:e>
                    </m:d>
                    <m:r>
                      <a:rPr lang="en-US" altLang="zh-CN" b="0" i="1" dirty="0" smtClean="0">
                        <a:latin typeface="Cambria Math" panose="02040503050406030204" pitchFamily="18" charset="0"/>
                      </a:rPr>
                      <m:t>,</m:t>
                    </m:r>
                    <m:sSub>
                      <m:sSubPr>
                        <m:ctrlPr>
                          <a:rPr lang="en-US" altLang="zh-CN" b="0" i="1" dirty="0" smtClean="0">
                            <a:latin typeface="Cambria Math" panose="02040503050406030204" pitchFamily="18" charset="0"/>
                          </a:rPr>
                        </m:ctrlPr>
                      </m:sSubPr>
                      <m:e>
                        <m:r>
                          <a:rPr lang="en-US" altLang="zh-CN" i="1" dirty="0">
                            <a:latin typeface="Cambria Math" panose="02040503050406030204" pitchFamily="18" charset="0"/>
                          </a:rPr>
                          <m:t>𝐸</m:t>
                        </m:r>
                      </m:e>
                      <m:sub>
                        <m:r>
                          <a:rPr lang="en-US" altLang="zh-CN" b="0" i="1" dirty="0" smtClean="0">
                            <a:latin typeface="Cambria Math" panose="02040503050406030204" pitchFamily="18" charset="0"/>
                          </a:rPr>
                          <m:t>𝑜</m:t>
                        </m:r>
                      </m:sub>
                    </m:sSub>
                    <m:r>
                      <a:rPr lang="en-US" altLang="zh-CN" i="1" dirty="0">
                        <a:latin typeface="Cambria Math" panose="02040503050406030204" pitchFamily="18" charset="0"/>
                      </a:rPr>
                      <m:t>=</m:t>
                    </m:r>
                    <m:d>
                      <m:dPr>
                        <m:begChr m:val="{"/>
                        <m:endChr m:val="}"/>
                        <m:ctrlPr>
                          <a:rPr lang="en-US" altLang="zh-CN" i="1" dirty="0" err="1">
                            <a:latin typeface="Cambria Math" panose="02040503050406030204" pitchFamily="18" charset="0"/>
                          </a:rPr>
                        </m:ctrlPr>
                      </m:dPr>
                      <m:e>
                        <m:r>
                          <a:rPr lang="en-US" altLang="zh-CN" i="1" dirty="0" err="1">
                            <a:latin typeface="Cambria Math" panose="02040503050406030204" pitchFamily="18" charset="0"/>
                          </a:rPr>
                          <m:t>𝑎</m:t>
                        </m:r>
                        <m:r>
                          <a:rPr lang="en-US" altLang="zh-CN" i="1" dirty="0" smtClean="0">
                            <a:latin typeface="Cambria Math" panose="02040503050406030204" pitchFamily="18" charset="0"/>
                          </a:rPr>
                          <m:t>,</m:t>
                        </m:r>
                        <m:r>
                          <a:rPr lang="en-US" altLang="zh-CN" i="1" dirty="0" err="1">
                            <a:latin typeface="Cambria Math" panose="02040503050406030204" pitchFamily="18" charset="0"/>
                          </a:rPr>
                          <m:t>𝑏</m:t>
                        </m:r>
                      </m:e>
                    </m:d>
                    <m:r>
                      <a:rPr lang="en-US" altLang="zh-CN" i="1" dirty="0" smtClean="0">
                        <a:latin typeface="Cambria Math" panose="02040503050406030204" pitchFamily="18" charset="0"/>
                      </a:rPr>
                      <m:t>,</m:t>
                    </m:r>
                    <m:r>
                      <a:rPr lang="en-US" altLang="zh-CN" b="0" i="1" dirty="0" smtClean="0">
                        <a:latin typeface="Cambria Math" panose="02040503050406030204" pitchFamily="18" charset="0"/>
                      </a:rPr>
                      <m:t>  </m:t>
                    </m:r>
                    <m:sSub>
                      <m:sSubPr>
                        <m:ctrlPr>
                          <a:rPr lang="en-US" altLang="zh-CN" b="0" i="1" dirty="0" smtClean="0">
                            <a:latin typeface="Cambria Math" panose="02040503050406030204" pitchFamily="18" charset="0"/>
                          </a:rPr>
                        </m:ctrlPr>
                      </m:sSubPr>
                      <m:e>
                        <m:r>
                          <a:rPr lang="en-US" altLang="zh-CN" i="1" dirty="0">
                            <a:latin typeface="Cambria Math" panose="02040503050406030204" pitchFamily="18" charset="0"/>
                          </a:rPr>
                          <m:t>𝐸</m:t>
                        </m:r>
                      </m:e>
                      <m:sub>
                        <m:r>
                          <a:rPr lang="en-US" altLang="zh-CN" b="0" i="1" dirty="0" smtClean="0">
                            <a:latin typeface="Cambria Math" panose="02040503050406030204" pitchFamily="18" charset="0"/>
                          </a:rPr>
                          <m:t>𝑢𝑜</m:t>
                        </m:r>
                      </m:sub>
                    </m:sSub>
                    <m:r>
                      <a:rPr lang="en-US" altLang="zh-CN" i="1" dirty="0">
                        <a:latin typeface="Cambria Math" panose="02040503050406030204" pitchFamily="18" charset="0"/>
                      </a:rPr>
                      <m:t>=</m:t>
                    </m:r>
                    <m:d>
                      <m:dPr>
                        <m:begChr m:val="{"/>
                        <m:endChr m:val="}"/>
                        <m:ctrlPr>
                          <a:rPr lang="en-US" altLang="zh-CN" i="1" dirty="0" err="1">
                            <a:latin typeface="Cambria Math" panose="02040503050406030204" pitchFamily="18" charset="0"/>
                          </a:rPr>
                        </m:ctrlPr>
                      </m:dPr>
                      <m:e>
                        <m:r>
                          <a:rPr lang="en-US" altLang="zh-CN" i="1" dirty="0" err="1">
                            <a:latin typeface="Cambria Math" panose="02040503050406030204" pitchFamily="18" charset="0"/>
                          </a:rPr>
                          <m:t>𝑢</m:t>
                        </m:r>
                      </m:e>
                    </m:d>
                    <m:r>
                      <a:rPr lang="en-US" altLang="zh-CN" i="1" dirty="0" smtClean="0">
                        <a:latin typeface="Cambria Math" panose="02040503050406030204" pitchFamily="18" charset="0"/>
                      </a:rPr>
                      <m:t>,</m:t>
                    </m:r>
                  </m:oMath>
                </a14:m>
                <a:endParaRPr lang="en-US" altLang="zh-CN" b="0" i="1" dirty="0">
                  <a:latin typeface="Cambria Math" panose="02040503050406030204" pitchFamily="18" charset="0"/>
                </a:endParaRPr>
              </a:p>
              <a:p>
                <a:pPr>
                  <a:lnSpc>
                    <a:spcPct val="150000"/>
                  </a:lnSpc>
                </a:pPr>
                <a14:m>
                  <m:oMath xmlns:m="http://schemas.openxmlformats.org/officeDocument/2006/math">
                    <m:r>
                      <a:rPr lang="en-US" altLang="zh-CN" b="0" i="1" u="none" kern="1200" baseline="0" smtClean="0">
                        <a:solidFill>
                          <a:schemeClr val="tx1"/>
                        </a:solidFill>
                        <a:latin typeface="Cambria Math" panose="02040503050406030204" pitchFamily="18" charset="0"/>
                        <a:ea typeface="宋体" panose="02010600030101010101" pitchFamily="2" charset="-122"/>
                        <a:cs typeface="+mn-cs"/>
                      </a:rPr>
                      <m:t>          </m:t>
                    </m:r>
                    <m:r>
                      <a:rPr lang="en-US" altLang="zh-CN" b="0" i="1" u="none" kern="1200" baseline="0" smtClean="0">
                        <a:solidFill>
                          <a:schemeClr val="tx1"/>
                        </a:solidFill>
                        <a:latin typeface="Cambria Math" panose="02040503050406030204" pitchFamily="18" charset="0"/>
                        <a:ea typeface="宋体" panose="02010600030101010101" pitchFamily="2" charset="-122"/>
                        <a:cs typeface="+mn-cs"/>
                      </a:rPr>
                      <m:t>𝑃</m:t>
                    </m:r>
                    <m:d>
                      <m:dPr>
                        <m:ctrlPr>
                          <a:rPr lang="en-US" altLang="zh-CN" b="0" i="1" u="none" kern="1200" baseline="0" smtClean="0">
                            <a:solidFill>
                              <a:schemeClr val="tx1"/>
                            </a:solidFill>
                            <a:latin typeface="Cambria Math" panose="02040503050406030204" pitchFamily="18" charset="0"/>
                            <a:ea typeface="宋体" panose="02010600030101010101" pitchFamily="2" charset="-122"/>
                            <a:cs typeface="+mn-cs"/>
                          </a:rPr>
                        </m:ctrlPr>
                      </m:dPr>
                      <m:e>
                        <m:r>
                          <a:rPr lang="en-US" altLang="zh-CN" b="0" i="1" u="none" kern="1200" baseline="0" smtClean="0">
                            <a:solidFill>
                              <a:schemeClr val="tx1"/>
                            </a:solidFill>
                            <a:latin typeface="Cambria Math" panose="02040503050406030204" pitchFamily="18" charset="0"/>
                            <a:ea typeface="宋体" panose="02010600030101010101" pitchFamily="2" charset="-122"/>
                            <a:cs typeface="+mn-cs"/>
                          </a:rPr>
                          <m:t>𝑎𝑢</m:t>
                        </m:r>
                      </m:e>
                    </m:d>
                    <m:r>
                      <a:rPr lang="en-US" altLang="zh-CN" b="0" i="1" u="none" kern="1200" baseline="0" smtClean="0">
                        <a:solidFill>
                          <a:schemeClr val="tx1"/>
                        </a:solidFill>
                        <a:latin typeface="Cambria Math" panose="02040503050406030204" pitchFamily="18" charset="0"/>
                        <a:ea typeface="宋体" panose="02010600030101010101" pitchFamily="2" charset="-122"/>
                        <a:cs typeface="+mn-cs"/>
                      </a:rPr>
                      <m:t>=</m:t>
                    </m:r>
                    <m:r>
                      <a:rPr lang="en-US" altLang="zh-CN" b="0" i="1" u="none" kern="1200" baseline="0" smtClean="0">
                        <a:solidFill>
                          <a:schemeClr val="tx1"/>
                        </a:solidFill>
                        <a:latin typeface="Cambria Math" panose="02040503050406030204" pitchFamily="18" charset="0"/>
                        <a:ea typeface="宋体" panose="02010600030101010101" pitchFamily="2" charset="-122"/>
                        <a:cs typeface="+mn-cs"/>
                      </a:rPr>
                      <m:t>𝑃</m:t>
                    </m:r>
                    <m:d>
                      <m:dPr>
                        <m:ctrlPr>
                          <a:rPr lang="en-US" altLang="zh-CN" b="0" i="1" u="none" kern="1200" baseline="0" smtClean="0">
                            <a:solidFill>
                              <a:schemeClr val="tx1"/>
                            </a:solidFill>
                            <a:latin typeface="Cambria Math" panose="02040503050406030204" pitchFamily="18" charset="0"/>
                            <a:ea typeface="宋体" panose="02010600030101010101" pitchFamily="2" charset="-122"/>
                            <a:cs typeface="+mn-cs"/>
                          </a:rPr>
                        </m:ctrlPr>
                      </m:dPr>
                      <m:e>
                        <m:r>
                          <a:rPr lang="en-US" altLang="zh-CN" b="0" i="1" u="none" kern="1200" baseline="0" smtClean="0">
                            <a:solidFill>
                              <a:schemeClr val="tx1"/>
                            </a:solidFill>
                            <a:latin typeface="Cambria Math" panose="02040503050406030204" pitchFamily="18" charset="0"/>
                            <a:ea typeface="宋体" panose="02010600030101010101" pitchFamily="2" charset="-122"/>
                            <a:cs typeface="+mn-cs"/>
                          </a:rPr>
                          <m:t>𝑎</m:t>
                        </m:r>
                      </m:e>
                    </m:d>
                    <m:r>
                      <a:rPr lang="en-US" altLang="zh-CN" b="0" i="1" u="none" kern="1200" baseline="0" smtClean="0">
                        <a:solidFill>
                          <a:schemeClr val="tx1"/>
                        </a:solidFill>
                        <a:latin typeface="Cambria Math" panose="02040503050406030204" pitchFamily="18" charset="0"/>
                        <a:ea typeface="宋体" panose="02010600030101010101" pitchFamily="2" charset="-122"/>
                        <a:cs typeface="+mn-cs"/>
                      </a:rPr>
                      <m:t>𝑃</m:t>
                    </m:r>
                    <m:d>
                      <m:dPr>
                        <m:ctrlPr>
                          <a:rPr lang="en-US" altLang="zh-CN" b="0" i="1" u="none" kern="1200" baseline="0" smtClean="0">
                            <a:solidFill>
                              <a:schemeClr val="tx1"/>
                            </a:solidFill>
                            <a:latin typeface="Cambria Math" panose="02040503050406030204" pitchFamily="18" charset="0"/>
                            <a:ea typeface="宋体" panose="02010600030101010101" pitchFamily="2" charset="-122"/>
                            <a:cs typeface="+mn-cs"/>
                          </a:rPr>
                        </m:ctrlPr>
                      </m:dPr>
                      <m:e>
                        <m:r>
                          <a:rPr lang="en-US" altLang="zh-CN" b="0" i="1" u="none" kern="1200" baseline="0" smtClean="0">
                            <a:solidFill>
                              <a:schemeClr val="tx1"/>
                            </a:solidFill>
                            <a:latin typeface="Cambria Math" panose="02040503050406030204" pitchFamily="18" charset="0"/>
                            <a:ea typeface="宋体" panose="02010600030101010101" pitchFamily="2" charset="-122"/>
                            <a:cs typeface="+mn-cs"/>
                          </a:rPr>
                          <m:t>𝑢</m:t>
                        </m:r>
                      </m:e>
                    </m:d>
                    <m:r>
                      <a:rPr lang="en-US" altLang="zh-CN" b="0" i="1" u="none" kern="1200" baseline="0" smtClean="0">
                        <a:solidFill>
                          <a:schemeClr val="tx1"/>
                        </a:solidFill>
                        <a:latin typeface="Cambria Math" panose="02040503050406030204" pitchFamily="18" charset="0"/>
                        <a:ea typeface="宋体" panose="02010600030101010101" pitchFamily="2" charset="-122"/>
                        <a:cs typeface="+mn-cs"/>
                      </a:rPr>
                      <m:t>=</m:t>
                    </m:r>
                    <m:r>
                      <a:rPr lang="en-US" altLang="zh-CN" b="0" i="1" u="none" kern="1200" baseline="0" smtClean="0">
                        <a:solidFill>
                          <a:schemeClr val="tx1"/>
                        </a:solidFill>
                        <a:latin typeface="Cambria Math" panose="02040503050406030204" pitchFamily="18" charset="0"/>
                        <a:ea typeface="宋体" panose="02010600030101010101" pitchFamily="2" charset="-122"/>
                        <a:cs typeface="+mn-cs"/>
                      </a:rPr>
                      <m:t>𝑃</m:t>
                    </m:r>
                    <m:d>
                      <m:dPr>
                        <m:ctrlPr>
                          <a:rPr lang="en-US" altLang="zh-CN" b="0" i="1" u="none" kern="1200" baseline="0" smtClean="0">
                            <a:solidFill>
                              <a:schemeClr val="tx1"/>
                            </a:solidFill>
                            <a:latin typeface="Cambria Math" panose="02040503050406030204" pitchFamily="18" charset="0"/>
                            <a:ea typeface="宋体" panose="02010600030101010101" pitchFamily="2" charset="-122"/>
                            <a:cs typeface="+mn-cs"/>
                          </a:rPr>
                        </m:ctrlPr>
                      </m:dPr>
                      <m:e>
                        <m:r>
                          <a:rPr lang="en-US" altLang="zh-CN" b="0" i="1" u="none" kern="1200" baseline="0" smtClean="0">
                            <a:solidFill>
                              <a:schemeClr val="tx1"/>
                            </a:solidFill>
                            <a:latin typeface="Cambria Math" panose="02040503050406030204" pitchFamily="18" charset="0"/>
                            <a:ea typeface="宋体" panose="02010600030101010101" pitchFamily="2" charset="-122"/>
                            <a:cs typeface="+mn-cs"/>
                          </a:rPr>
                          <m:t>𝑎</m:t>
                        </m:r>
                      </m:e>
                    </m:d>
                    <m:r>
                      <a:rPr lang="en-US" altLang="zh-CN" b="0" i="1" u="none" kern="1200" baseline="0" smtClean="0">
                        <a:solidFill>
                          <a:schemeClr val="tx1"/>
                        </a:solidFill>
                        <a:latin typeface="Cambria Math" panose="02040503050406030204" pitchFamily="18" charset="0"/>
                        <a:ea typeface="宋体" panose="02010600030101010101" pitchFamily="2" charset="-122"/>
                        <a:cs typeface="+mn-cs"/>
                      </a:rPr>
                      <m:t>𝜖</m:t>
                    </m:r>
                    <m:r>
                      <a:rPr lang="en-US" altLang="zh-CN" b="0" i="1" u="none" kern="1200" baseline="0" smtClean="0">
                        <a:solidFill>
                          <a:schemeClr val="tx1"/>
                        </a:solidFill>
                        <a:latin typeface="Cambria Math" panose="02040503050406030204" pitchFamily="18" charset="0"/>
                        <a:ea typeface="宋体" panose="02010600030101010101" pitchFamily="2" charset="-122"/>
                        <a:cs typeface="+mn-cs"/>
                      </a:rPr>
                      <m:t>=</m:t>
                    </m:r>
                    <m:r>
                      <a:rPr lang="en-US" altLang="zh-CN" b="0" i="1" u="none" kern="1200" baseline="0" smtClean="0">
                        <a:solidFill>
                          <a:schemeClr val="tx1"/>
                        </a:solidFill>
                        <a:latin typeface="Cambria Math" panose="02040503050406030204" pitchFamily="18" charset="0"/>
                        <a:ea typeface="宋体" panose="02010600030101010101" pitchFamily="2" charset="-122"/>
                        <a:cs typeface="+mn-cs"/>
                      </a:rPr>
                      <m:t>𝑃</m:t>
                    </m:r>
                    <m:d>
                      <m:dPr>
                        <m:ctrlPr>
                          <a:rPr lang="en-US" altLang="zh-CN" b="0" i="1" u="none" kern="1200" baseline="0" smtClean="0">
                            <a:solidFill>
                              <a:schemeClr val="tx1"/>
                            </a:solidFill>
                            <a:latin typeface="Cambria Math" panose="02040503050406030204" pitchFamily="18" charset="0"/>
                            <a:ea typeface="宋体" panose="02010600030101010101" pitchFamily="2" charset="-122"/>
                            <a:cs typeface="+mn-cs"/>
                          </a:rPr>
                        </m:ctrlPr>
                      </m:dPr>
                      <m:e>
                        <m:r>
                          <a:rPr lang="en-US" altLang="zh-CN" b="0" i="1" u="none" kern="1200" baseline="0" smtClean="0">
                            <a:solidFill>
                              <a:schemeClr val="tx1"/>
                            </a:solidFill>
                            <a:latin typeface="Cambria Math" panose="02040503050406030204" pitchFamily="18" charset="0"/>
                            <a:ea typeface="宋体" panose="02010600030101010101" pitchFamily="2" charset="-122"/>
                            <a:cs typeface="+mn-cs"/>
                          </a:rPr>
                          <m:t>𝑎</m:t>
                        </m:r>
                      </m:e>
                    </m:d>
                    <m:r>
                      <a:rPr lang="en-US" altLang="zh-CN" b="0" i="1" u="none" kern="1200" baseline="0" smtClean="0">
                        <a:solidFill>
                          <a:schemeClr val="tx1"/>
                        </a:solidFill>
                        <a:latin typeface="Cambria Math" panose="02040503050406030204" pitchFamily="18" charset="0"/>
                        <a:ea typeface="宋体" panose="02010600030101010101" pitchFamily="2" charset="-122"/>
                        <a:cs typeface="+mn-cs"/>
                      </a:rPr>
                      <m:t>=</m:t>
                    </m:r>
                    <m:r>
                      <a:rPr lang="en-US" altLang="zh-CN" b="0" i="1" u="none" kern="1200" baseline="0" smtClean="0">
                        <a:solidFill>
                          <a:schemeClr val="tx1"/>
                        </a:solidFill>
                        <a:latin typeface="Cambria Math" panose="02040503050406030204" pitchFamily="18" charset="0"/>
                        <a:ea typeface="宋体" panose="02010600030101010101" pitchFamily="2" charset="-122"/>
                        <a:cs typeface="+mn-cs"/>
                      </a:rPr>
                      <m:t>𝑎</m:t>
                    </m:r>
                  </m:oMath>
                </a14:m>
                <a:r>
                  <a:rPr lang="zh-CN" altLang="en-US" b="0" i="0" u="none" kern="1200" baseline="0" dirty="0">
                    <a:solidFill>
                      <a:schemeClr val="tx1"/>
                    </a:solidFill>
                    <a:latin typeface="Calibri" panose="020F0502020204030204" pitchFamily="34" charset="0"/>
                    <a:ea typeface="宋体" panose="02010600030101010101" pitchFamily="2" charset="-122"/>
                    <a:cs typeface="+mn-cs"/>
                  </a:rPr>
                  <a:t>。</a:t>
                </a:r>
                <a:endParaRPr lang="en-US" altLang="zh-CN" b="0" i="0" u="none" kern="1200" baseline="0" dirty="0">
                  <a:solidFill>
                    <a:schemeClr val="tx1"/>
                  </a:solidFill>
                  <a:latin typeface="Calibri" panose="020F0502020204030204" pitchFamily="34" charset="0"/>
                  <a:ea typeface="宋体" panose="02010600030101010101" pitchFamily="2" charset="-122"/>
                  <a:cs typeface="+mn-cs"/>
                </a:endParaRPr>
              </a:p>
              <a:p>
                <a:pPr>
                  <a:lnSpc>
                    <a:spcPct val="150000"/>
                  </a:lnSpc>
                </a:pPr>
                <a14:m>
                  <m:oMathPara xmlns:m="http://schemas.openxmlformats.org/officeDocument/2006/math">
                    <m:oMathParaPr>
                      <m:jc m:val="left"/>
                    </m:oMathParaPr>
                    <m:oMath xmlns:m="http://schemas.openxmlformats.org/officeDocument/2006/math">
                      <m:r>
                        <a:rPr lang="en-US" altLang="zh-CN" b="0" i="1" dirty="0" smtClean="0">
                          <a:latin typeface="Cambria Math" panose="02040503050406030204" pitchFamily="18" charset="0"/>
                        </a:rPr>
                        <m:t>          </m:t>
                      </m:r>
                      <m:r>
                        <a:rPr lang="en-US" altLang="zh-CN" i="1" dirty="0">
                          <a:latin typeface="Cambria Math" panose="02040503050406030204" pitchFamily="18" charset="0"/>
                        </a:rPr>
                        <m:t>𝐿</m:t>
                      </m:r>
                      <m:r>
                        <a:rPr lang="en-US" altLang="zh-CN" i="1" dirty="0">
                          <a:latin typeface="Cambria Math" panose="02040503050406030204" pitchFamily="18" charset="0"/>
                        </a:rPr>
                        <m:t> =</m:t>
                      </m:r>
                      <m:r>
                        <m:rPr>
                          <m:nor/>
                        </m:rPr>
                        <a:rPr lang="en-US" altLang="zh-CN" dirty="0"/>
                        <m:t> {</m:t>
                      </m:r>
                      <m:r>
                        <a:rPr lang="en-US" altLang="zh-CN" i="1">
                          <a:latin typeface="Cambria Math" panose="02040503050406030204" pitchFamily="18" charset="0"/>
                        </a:rPr>
                        <m:t>𝜖</m:t>
                      </m:r>
                      <m:r>
                        <a:rPr lang="en-US" altLang="zh-CN" i="1" smtClean="0">
                          <a:latin typeface="Cambria Math" panose="02040503050406030204" pitchFamily="18" charset="0"/>
                        </a:rPr>
                        <m:t>,</m:t>
                      </m:r>
                      <m:r>
                        <a:rPr lang="en-US" altLang="zh-CN" b="0" i="1" smtClean="0">
                          <a:latin typeface="Cambria Math" panose="02040503050406030204" pitchFamily="18" charset="0"/>
                        </a:rPr>
                        <m:t> </m:t>
                      </m:r>
                      <m:r>
                        <a:rPr lang="en-US" altLang="zh-CN" i="1">
                          <a:latin typeface="Cambria Math" panose="02040503050406030204" pitchFamily="18" charset="0"/>
                        </a:rPr>
                        <m:t>𝑎</m:t>
                      </m:r>
                      <m:r>
                        <a:rPr lang="en-US" altLang="zh-CN" i="1" smtClean="0">
                          <a:latin typeface="Cambria Math" panose="02040503050406030204" pitchFamily="18" charset="0"/>
                        </a:rPr>
                        <m:t>,</m:t>
                      </m:r>
                      <m:r>
                        <a:rPr lang="en-US" altLang="zh-CN" b="0" i="1" smtClean="0">
                          <a:latin typeface="Cambria Math" panose="02040503050406030204" pitchFamily="18" charset="0"/>
                        </a:rPr>
                        <m:t> </m:t>
                      </m:r>
                      <m:r>
                        <a:rPr lang="en-US" altLang="zh-CN" i="1">
                          <a:latin typeface="Cambria Math" panose="02040503050406030204" pitchFamily="18" charset="0"/>
                        </a:rPr>
                        <m:t>𝑎𝑏𝑏</m:t>
                      </m:r>
                      <m:r>
                        <a:rPr lang="en-US" altLang="zh-CN" i="1" smtClean="0">
                          <a:latin typeface="Cambria Math" panose="02040503050406030204" pitchFamily="18" charset="0"/>
                        </a:rPr>
                        <m:t>,</m:t>
                      </m:r>
                      <m:r>
                        <a:rPr lang="en-US" altLang="zh-CN" i="1">
                          <a:latin typeface="Cambria Math" panose="02040503050406030204" pitchFamily="18" charset="0"/>
                        </a:rPr>
                        <m:t>𝑢𝑏𝑎𝑏</m:t>
                      </m:r>
                      <m:r>
                        <m:rPr>
                          <m:nor/>
                        </m:rPr>
                        <a:rPr lang="en-US" altLang="zh-CN" dirty="0"/>
                        <m:t>}</m:t>
                      </m:r>
                      <m:r>
                        <a:rPr lang="en-US" altLang="zh-CN" b="0" i="1" dirty="0" smtClean="0">
                          <a:latin typeface="Cambria Math" panose="02040503050406030204" pitchFamily="18" charset="0"/>
                        </a:rPr>
                        <m:t>,</m:t>
                      </m:r>
                    </m:oMath>
                  </m:oMathPara>
                </a14:m>
                <a:endParaRPr lang="en-US" altLang="zh-CN" b="0" i="1" dirty="0">
                  <a:latin typeface="Cambria Math" panose="02040503050406030204" pitchFamily="18" charset="0"/>
                </a:endParaRPr>
              </a:p>
              <a:p>
                <a:pPr>
                  <a:lnSpc>
                    <a:spcPct val="150000"/>
                  </a:lnSpc>
                </a:pPr>
                <a:r>
                  <a:rPr lang="en-US" altLang="zh-CN" b="0" u="none" kern="1200" baseline="0" dirty="0">
                    <a:solidFill>
                      <a:schemeClr val="tx1"/>
                    </a:solidFill>
                    <a:ea typeface="宋体" panose="02010600030101010101" pitchFamily="2" charset="-122"/>
                    <a:cs typeface="+mn-cs"/>
                  </a:rPr>
                  <a:t>         </a:t>
                </a:r>
                <a14:m>
                  <m:oMath xmlns:m="http://schemas.openxmlformats.org/officeDocument/2006/math">
                    <m:r>
                      <a:rPr lang="en-US" altLang="zh-CN" b="0" i="1" u="none" kern="1200" baseline="0" smtClean="0">
                        <a:solidFill>
                          <a:schemeClr val="tx1"/>
                        </a:solidFill>
                        <a:latin typeface="Cambria Math" panose="02040503050406030204" pitchFamily="18" charset="0"/>
                        <a:ea typeface="宋体" panose="02010600030101010101" pitchFamily="2" charset="-122"/>
                        <a:cs typeface="+mn-cs"/>
                      </a:rPr>
                      <m:t>𝑃</m:t>
                    </m:r>
                    <m:d>
                      <m:dPr>
                        <m:ctrlPr>
                          <a:rPr lang="en-US" altLang="zh-CN" b="0" i="1" u="none" kern="1200" baseline="0" smtClean="0">
                            <a:solidFill>
                              <a:schemeClr val="tx1"/>
                            </a:solidFill>
                            <a:latin typeface="Cambria Math" panose="02040503050406030204" pitchFamily="18" charset="0"/>
                            <a:ea typeface="宋体" panose="02010600030101010101" pitchFamily="2" charset="-122"/>
                            <a:cs typeface="+mn-cs"/>
                          </a:rPr>
                        </m:ctrlPr>
                      </m:dPr>
                      <m:e>
                        <m:r>
                          <a:rPr lang="en-US" altLang="zh-CN" b="0" i="1" u="none" kern="1200" baseline="0" smtClean="0">
                            <a:solidFill>
                              <a:schemeClr val="tx1"/>
                            </a:solidFill>
                            <a:latin typeface="Cambria Math" panose="02040503050406030204" pitchFamily="18" charset="0"/>
                            <a:ea typeface="宋体" panose="02010600030101010101" pitchFamily="2" charset="-122"/>
                            <a:cs typeface="+mn-cs"/>
                          </a:rPr>
                          <m:t>𝐿</m:t>
                        </m:r>
                      </m:e>
                    </m:d>
                    <m:r>
                      <a:rPr lang="en-US" altLang="zh-CN" b="0" i="1" u="none" kern="1200" baseline="0" smtClean="0">
                        <a:solidFill>
                          <a:schemeClr val="tx1"/>
                        </a:solidFill>
                        <a:latin typeface="Cambria Math" panose="02040503050406030204" pitchFamily="18" charset="0"/>
                        <a:ea typeface="宋体" panose="02010600030101010101" pitchFamily="2" charset="-122"/>
                        <a:cs typeface="+mn-cs"/>
                      </a:rPr>
                      <m:t>=</m:t>
                    </m:r>
                    <m:r>
                      <m:rPr>
                        <m:nor/>
                      </m:rPr>
                      <a:rPr lang="en-US" altLang="zh-CN" dirty="0"/>
                      <m:t>{</m:t>
                    </m:r>
                    <m:r>
                      <a:rPr lang="en-US" altLang="zh-CN" i="1">
                        <a:latin typeface="Cambria Math" panose="02040503050406030204" pitchFamily="18" charset="0"/>
                      </a:rPr>
                      <m:t>𝑎</m:t>
                    </m:r>
                    <m:r>
                      <a:rPr lang="en-US" altLang="zh-CN" i="1" smtClean="0">
                        <a:latin typeface="Cambria Math" panose="02040503050406030204" pitchFamily="18" charset="0"/>
                      </a:rPr>
                      <m:t>,</m:t>
                    </m:r>
                    <m:r>
                      <a:rPr lang="en-US" altLang="zh-CN" i="1">
                        <a:latin typeface="Cambria Math" panose="02040503050406030204" pitchFamily="18" charset="0"/>
                      </a:rPr>
                      <m:t>𝑎𝑏𝑏</m:t>
                    </m:r>
                    <m:r>
                      <a:rPr lang="en-US" altLang="zh-CN" i="1" smtClean="0">
                        <a:latin typeface="Cambria Math" panose="02040503050406030204" pitchFamily="18" charset="0"/>
                      </a:rPr>
                      <m:t>,</m:t>
                    </m:r>
                    <m:r>
                      <a:rPr lang="en-US" altLang="zh-CN" i="1">
                        <a:latin typeface="Cambria Math" panose="02040503050406030204" pitchFamily="18" charset="0"/>
                      </a:rPr>
                      <m:t>𝑏𝑎𝑏</m:t>
                    </m:r>
                    <m:r>
                      <m:rPr>
                        <m:nor/>
                      </m:rPr>
                      <a:rPr lang="en-US" altLang="zh-CN" dirty="0"/>
                      <m:t>}</m:t>
                    </m:r>
                  </m:oMath>
                </a14:m>
                <a:r>
                  <a:rPr lang="zh-CN" altLang="en-US" b="0" i="0" u="none" kern="1200" baseline="0" dirty="0">
                    <a:solidFill>
                      <a:schemeClr val="tx1"/>
                    </a:solidFill>
                    <a:latin typeface="Calibri" panose="020F0502020204030204" pitchFamily="34" charset="0"/>
                    <a:ea typeface="宋体" panose="02010600030101010101" pitchFamily="2" charset="-122"/>
                    <a:cs typeface="+mn-cs"/>
                  </a:rPr>
                  <a:t>。</a:t>
                </a:r>
              </a:p>
            </p:txBody>
          </p:sp>
        </mc:Choice>
        <mc:Fallback>
          <p:sp>
            <p:nvSpPr>
              <p:cNvPr id="6" name="文本框 5">
                <a:extLst>
                  <a:ext uri="{FF2B5EF4-FFF2-40B4-BE49-F238E27FC236}">
                    <a16:creationId xmlns:a16="http://schemas.microsoft.com/office/drawing/2014/main" id="{1A339E14-9A5A-17BF-7018-4403420EF88E}"/>
                  </a:ext>
                </a:extLst>
              </p:cNvPr>
              <p:cNvSpPr txBox="1">
                <a:spLocks noRot="1" noChangeAspect="1" noMove="1" noResize="1" noEditPoints="1" noAdjustHandles="1" noChangeArrowheads="1" noChangeShapeType="1" noTextEdit="1"/>
              </p:cNvSpPr>
              <p:nvPr/>
            </p:nvSpPr>
            <p:spPr>
              <a:xfrm>
                <a:off x="505326" y="4878445"/>
                <a:ext cx="6867626" cy="1706878"/>
              </a:xfrm>
              <a:prstGeom prst="rect">
                <a:avLst/>
              </a:prstGeom>
              <a:blipFill>
                <a:blip r:embed="rId7"/>
                <a:stretch>
                  <a:fillRect l="-266" b="-3571"/>
                </a:stretch>
              </a:blipFill>
            </p:spPr>
            <p:txBody>
              <a:bodyPr/>
              <a:lstStyle/>
              <a:p>
                <a:r>
                  <a:rPr lang="zh-CN" altLang="en-US">
                    <a:noFill/>
                  </a:rPr>
                  <a:t> </a:t>
                </a:r>
              </a:p>
            </p:txBody>
          </p:sp>
        </mc:Fallback>
      </mc:AlternateContent>
      <p:pic>
        <p:nvPicPr>
          <p:cNvPr id="10" name="图片 9">
            <a:extLst>
              <a:ext uri="{FF2B5EF4-FFF2-40B4-BE49-F238E27FC236}">
                <a16:creationId xmlns:a16="http://schemas.microsoft.com/office/drawing/2014/main" id="{8313B08B-0C4E-BFCF-CF1E-B812378D398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0083" y="119306"/>
            <a:ext cx="645261" cy="645261"/>
          </a:xfrm>
          <a:prstGeom prst="ellipse">
            <a:avLst/>
          </a:prstGeom>
        </p:spPr>
      </p:pic>
      <p:sp>
        <p:nvSpPr>
          <p:cNvPr id="11" name="文本框 10">
            <a:extLst>
              <a:ext uri="{FF2B5EF4-FFF2-40B4-BE49-F238E27FC236}">
                <a16:creationId xmlns:a16="http://schemas.microsoft.com/office/drawing/2014/main" id="{19251FBF-FA0E-A89D-9350-EA9E89639AF3}"/>
              </a:ext>
            </a:extLst>
          </p:cNvPr>
          <p:cNvSpPr txBox="1"/>
          <p:nvPr/>
        </p:nvSpPr>
        <p:spPr>
          <a:xfrm>
            <a:off x="1988848" y="99267"/>
            <a:ext cx="4037846" cy="646331"/>
          </a:xfrm>
          <a:prstGeom prst="rect">
            <a:avLst/>
          </a:prstGeom>
          <a:noFill/>
        </p:spPr>
        <p:txBody>
          <a:bodyPr wrap="square" rtlCol="0">
            <a:spAutoFit/>
          </a:bodyPr>
          <a:lstStyle/>
          <a:p>
            <a:r>
              <a:rPr lang="zh-CN" altLang="en-US" dirty="0">
                <a:solidFill>
                  <a:srgbClr val="000000"/>
                </a:solidFill>
                <a:latin typeface="华文行楷" panose="02010800040101010101" pitchFamily="2" charset="-122"/>
                <a:ea typeface="华文行楷" panose="02010800040101010101" pitchFamily="2" charset="-122"/>
              </a:rPr>
              <a:t>       </a:t>
            </a:r>
            <a:r>
              <a:rPr lang="zh-CN" altLang="en-US"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重庆国家应用数学中心</a:t>
            </a:r>
            <a:endParaRPr lang="en-US" altLang="zh-CN"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a:p>
            <a:pPr algn="dist"/>
            <a:r>
              <a:rPr lang="en-US" altLang="zh-CN"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National Center for Applied Mathematics in Chongqing</a:t>
            </a:r>
            <a:endParaRPr lang="zh-CN" altLang="en-US"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p:txBody>
      </p:sp>
      <p:pic>
        <p:nvPicPr>
          <p:cNvPr id="12" name="图片 11">
            <a:extLst>
              <a:ext uri="{FF2B5EF4-FFF2-40B4-BE49-F238E27FC236}">
                <a16:creationId xmlns:a16="http://schemas.microsoft.com/office/drawing/2014/main" id="{8A546E41-BCE0-F265-0D17-41A7D5A5BBD9}"/>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1012452" y="172318"/>
            <a:ext cx="869288" cy="500231"/>
          </a:xfrm>
          <a:prstGeom prst="rect">
            <a:avLst/>
          </a:prstGeom>
        </p:spPr>
      </p:pic>
      <p:sp>
        <p:nvSpPr>
          <p:cNvPr id="5" name="灯片编号占位符 4">
            <a:extLst>
              <a:ext uri="{FF2B5EF4-FFF2-40B4-BE49-F238E27FC236}">
                <a16:creationId xmlns:a16="http://schemas.microsoft.com/office/drawing/2014/main" id="{8E538181-037D-67C3-8E2C-B1AC7C75DC82}"/>
              </a:ext>
            </a:extLst>
          </p:cNvPr>
          <p:cNvSpPr>
            <a:spLocks noGrp="1"/>
          </p:cNvSpPr>
          <p:nvPr>
            <p:ph type="sldNum" sz="quarter" idx="12"/>
          </p:nvPr>
        </p:nvSpPr>
        <p:spPr/>
        <p:txBody>
          <a:bodyPr/>
          <a:lstStyle/>
          <a:p>
            <a:fld id="{9A0DB2DC-4C9A-4742-B13C-FB6460FD3503}" type="slidenum">
              <a:rPr lang="zh-CN" altLang="en-US" noProof="1" smtClean="0"/>
              <a:pPr/>
              <a:t>7</a:t>
            </a:fld>
            <a:r>
              <a:rPr lang="en-US" altLang="zh-CN" noProof="1"/>
              <a:t>/52</a:t>
            </a:r>
            <a:endParaRPr lang="zh-CN" altLang="en-US" noProof="1"/>
          </a:p>
        </p:txBody>
      </p:sp>
    </p:spTree>
    <p:custDataLst>
      <p:tags r:id="rId1"/>
    </p:custDataLst>
    <p:extLst>
      <p:ext uri="{BB962C8B-B14F-4D97-AF65-F5344CB8AC3E}">
        <p14:creationId xmlns:p14="http://schemas.microsoft.com/office/powerpoint/2010/main" val="21457086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60083" y="850574"/>
            <a:ext cx="11126709" cy="45719"/>
          </a:xfrm>
          <a:prstGeom prst="rect">
            <a:avLst/>
          </a:prstGeom>
          <a:solidFill>
            <a:schemeClr val="tx1">
              <a:lumMod val="50000"/>
              <a:lumOff val="50000"/>
            </a:schemeClr>
          </a:solidFill>
          <a:ln>
            <a:solidFill>
              <a:schemeClr val="tx1">
                <a:lumMod val="50000"/>
                <a:lumOff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sp>
        <p:nvSpPr>
          <p:cNvPr id="9" name="矩形 8"/>
          <p:cNvSpPr/>
          <p:nvPr/>
        </p:nvSpPr>
        <p:spPr>
          <a:xfrm>
            <a:off x="0" y="6753885"/>
            <a:ext cx="12192000" cy="104115"/>
          </a:xfrm>
          <a:prstGeom prst="rect">
            <a:avLst/>
          </a:prstGeom>
          <a:solidFill>
            <a:schemeClr val="accent2">
              <a:lumMod val="50000"/>
            </a:schemeClr>
          </a:solidFill>
          <a:ln>
            <a:solidFill>
              <a:schemeClr val="accent2">
                <a:lumMod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sp>
        <p:nvSpPr>
          <p:cNvPr id="2" name="文本框 1">
            <a:extLst>
              <a:ext uri="{FF2B5EF4-FFF2-40B4-BE49-F238E27FC236}">
                <a16:creationId xmlns:a16="http://schemas.microsoft.com/office/drawing/2014/main" id="{4BC91E10-8F41-39C2-B278-5A6D2205B085}"/>
              </a:ext>
            </a:extLst>
          </p:cNvPr>
          <p:cNvSpPr txBox="1"/>
          <p:nvPr/>
        </p:nvSpPr>
        <p:spPr>
          <a:xfrm>
            <a:off x="7618513" y="223713"/>
            <a:ext cx="3537284" cy="461665"/>
          </a:xfrm>
          <a:prstGeom prst="rect">
            <a:avLst/>
          </a:prstGeom>
          <a:noFill/>
        </p:spPr>
        <p:txBody>
          <a:bodyPr wrap="square" rtlCol="0">
            <a:spAutoFit/>
          </a:bodyPr>
          <a:lstStyle/>
          <a:p>
            <a:r>
              <a:rPr lang="zh-CN" altLang="en-US" sz="2400" b="1" dirty="0"/>
              <a:t>自动机</a:t>
            </a:r>
            <a:r>
              <a:rPr lang="en-US" altLang="zh-CN" sz="2400" b="1" dirty="0"/>
              <a:t>(Automata)</a:t>
            </a:r>
            <a:endParaRPr lang="zh-CN" altLang="en-US" sz="2400" b="1" i="0" u="none" kern="1200" baseline="0" dirty="0">
              <a:solidFill>
                <a:schemeClr val="tx1"/>
              </a:solidFill>
              <a:latin typeface="Calibri" panose="020F0502020204030204" pitchFamily="34" charset="0"/>
              <a:ea typeface="宋体" panose="02010600030101010101" pitchFamily="2" charset="-122"/>
              <a:cs typeface="+mn-cs"/>
            </a:endParaRPr>
          </a:p>
        </p:txBody>
      </p:sp>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28B8A0CB-3F71-F620-4614-CFF35BAF7F42}"/>
                  </a:ext>
                </a:extLst>
              </p:cNvPr>
              <p:cNvSpPr txBox="1"/>
              <p:nvPr/>
            </p:nvSpPr>
            <p:spPr>
              <a:xfrm>
                <a:off x="582713" y="1151915"/>
                <a:ext cx="10885387" cy="1706878"/>
              </a:xfrm>
              <a:prstGeom prst="rect">
                <a:avLst/>
              </a:prstGeom>
              <a:solidFill>
                <a:schemeClr val="accent1">
                  <a:lumMod val="60000"/>
                  <a:lumOff val="40000"/>
                </a:schemeClr>
              </a:solidFill>
            </p:spPr>
            <p:txBody>
              <a:bodyPr wrap="square">
                <a:spAutoFit/>
              </a:bodyPr>
              <a:lstStyle/>
              <a:p>
                <a:pPr marL="342900" indent="-342900">
                  <a:lnSpc>
                    <a:spcPct val="150000"/>
                  </a:lnSpc>
                  <a:buFont typeface="Arial" panose="020B0604020202020204" pitchFamily="34" charset="0"/>
                  <a:buChar char="•"/>
                </a:pPr>
                <a14:m>
                  <m:oMath xmlns:m="http://schemas.openxmlformats.org/officeDocument/2006/math">
                    <m:r>
                      <a:rPr lang="en-US" altLang="zh-CN" b="0" i="1" smtClean="0">
                        <a:latin typeface="Cambria Math" panose="02040503050406030204" pitchFamily="18" charset="0"/>
                      </a:rPr>
                      <m:t>𝐺</m:t>
                    </m:r>
                    <m:r>
                      <a:rPr lang="en-US" altLang="zh-CN" b="0" i="1" smtClean="0">
                        <a:latin typeface="Cambria Math" panose="02040503050406030204" pitchFamily="18" charset="0"/>
                      </a:rPr>
                      <m:t>=(</m:t>
                    </m:r>
                    <m:r>
                      <a:rPr lang="en-US" altLang="zh-CN" b="0" i="1" smtClean="0">
                        <a:latin typeface="Cambria Math" panose="02040503050406030204" pitchFamily="18" charset="0"/>
                      </a:rPr>
                      <m:t>𝑋</m:t>
                    </m:r>
                    <m:r>
                      <a:rPr lang="en-US" altLang="zh-CN" b="0" i="1" smtClean="0">
                        <a:latin typeface="Cambria Math" panose="02040503050406030204" pitchFamily="18" charset="0"/>
                      </a:rPr>
                      <m:t>,</m:t>
                    </m:r>
                    <m:r>
                      <a:rPr lang="en-US" altLang="zh-CN" b="0" i="1" smtClean="0">
                        <a:latin typeface="Cambria Math" panose="02040503050406030204" pitchFamily="18" charset="0"/>
                      </a:rPr>
                      <m:t>𝐸</m:t>
                    </m:r>
                    <m:r>
                      <a:rPr lang="en-US" altLang="zh-CN" b="0" i="1" smtClean="0">
                        <a:latin typeface="Cambria Math" panose="02040503050406030204" pitchFamily="18" charset="0"/>
                      </a:rPr>
                      <m:t>,</m:t>
                    </m:r>
                    <m:r>
                      <a:rPr lang="en-US" altLang="zh-CN" b="0" i="1" smtClean="0">
                        <a:latin typeface="Cambria Math" panose="02040503050406030204" pitchFamily="18" charset="0"/>
                      </a:rPr>
                      <m:t>𝑓</m:t>
                    </m:r>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𝑋</m:t>
                        </m:r>
                      </m:e>
                      <m:sub>
                        <m:r>
                          <a:rPr lang="en-US" altLang="zh-CN" b="0" i="1" smtClean="0">
                            <a:latin typeface="Cambria Math" panose="02040503050406030204" pitchFamily="18" charset="0"/>
                          </a:rPr>
                          <m:t>0</m:t>
                        </m:r>
                      </m:sub>
                    </m:sSub>
                    <m:r>
                      <a:rPr lang="en-US" altLang="zh-CN" b="0" i="1" smtClean="0">
                        <a:latin typeface="Cambria Math" panose="02040503050406030204" pitchFamily="18" charset="0"/>
                      </a:rPr>
                      <m:t>)</m:t>
                    </m:r>
                  </m:oMath>
                </a14:m>
                <a:r>
                  <a:rPr lang="zh-CN" altLang="en-US" dirty="0"/>
                  <a:t> </a:t>
                </a:r>
                <a:r>
                  <a:rPr lang="en-US" altLang="zh-CN" dirty="0"/>
                  <a:t>,</a:t>
                </a:r>
              </a:p>
              <a:p>
                <a:pPr marL="342900" indent="-342900">
                  <a:lnSpc>
                    <a:spcPct val="150000"/>
                  </a:lnSpc>
                </a:pPr>
                <a:r>
                  <a:rPr lang="zh-CN" altLang="en-US" dirty="0"/>
                  <a:t>     其中</a:t>
                </a:r>
                <a14:m>
                  <m:oMath xmlns:m="http://schemas.openxmlformats.org/officeDocument/2006/math">
                    <m:r>
                      <a:rPr lang="zh-CN" altLang="en-US" i="1" dirty="0" smtClean="0">
                        <a:latin typeface="Cambria Math" panose="02040503050406030204" pitchFamily="18" charset="0"/>
                      </a:rPr>
                      <m:t>𝑋</m:t>
                    </m:r>
                    <m:r>
                      <a:rPr lang="zh-CN" altLang="en-US" i="1" dirty="0" smtClean="0">
                        <a:latin typeface="Cambria Math" panose="02040503050406030204" pitchFamily="18" charset="0"/>
                      </a:rPr>
                      <m:t> </m:t>
                    </m:r>
                    <m:r>
                      <a:rPr lang="zh-CN" altLang="en-US" i="1" dirty="0">
                        <a:latin typeface="Cambria Math" panose="02040503050406030204" pitchFamily="18" charset="0"/>
                      </a:rPr>
                      <m:t>为</m:t>
                    </m:r>
                    <m:r>
                      <m:rPr>
                        <m:nor/>
                      </m:rPr>
                      <a:rPr lang="zh-CN" altLang="en-US" dirty="0">
                        <a:latin typeface="Cambria Math" panose="02040503050406030204" pitchFamily="18" charset="0"/>
                      </a:rPr>
                      <m:t>有限状态点集</m:t>
                    </m:r>
                    <m:r>
                      <a:rPr lang="en-US" altLang="zh-CN" b="0" i="1" dirty="0" smtClean="0">
                        <a:latin typeface="Cambria Math" panose="02040503050406030204" pitchFamily="18" charset="0"/>
                      </a:rPr>
                      <m:t>,</m:t>
                    </m:r>
                    <m:r>
                      <a:rPr lang="zh-CN" altLang="en-US" i="1" dirty="0">
                        <a:latin typeface="Cambria Math" panose="02040503050406030204" pitchFamily="18" charset="0"/>
                      </a:rPr>
                      <m:t>𝐸</m:t>
                    </m:r>
                    <m:r>
                      <a:rPr lang="zh-CN" altLang="en-US" i="1" dirty="0">
                        <a:latin typeface="Cambria Math" panose="02040503050406030204" pitchFamily="18" charset="0"/>
                      </a:rPr>
                      <m:t> </m:t>
                    </m:r>
                    <m:r>
                      <a:rPr lang="zh-CN" altLang="en-US" i="1" dirty="0" smtClean="0">
                        <a:latin typeface="Cambria Math" panose="02040503050406030204" pitchFamily="18" charset="0"/>
                      </a:rPr>
                      <m:t>为</m:t>
                    </m:r>
                    <m:r>
                      <a:rPr lang="zh-CN" altLang="en-US" i="1" dirty="0">
                        <a:latin typeface="Cambria Math" panose="02040503050406030204" pitchFamily="18" charset="0"/>
                      </a:rPr>
                      <m:t>事件集</m:t>
                    </m:r>
                    <m:r>
                      <a:rPr lang="en-US" altLang="zh-CN" b="0" i="1" dirty="0" smtClean="0">
                        <a:latin typeface="Cambria Math" panose="02040503050406030204" pitchFamily="18" charset="0"/>
                      </a:rPr>
                      <m:t>,</m:t>
                    </m:r>
                    <m:r>
                      <a:rPr lang="zh-CN" altLang="en-US" i="1" dirty="0" smtClean="0">
                        <a:latin typeface="Cambria Math" panose="02040503050406030204" pitchFamily="18" charset="0"/>
                      </a:rPr>
                      <m:t>𝑓</m:t>
                    </m:r>
                    <m:r>
                      <a:rPr lang="en-US" altLang="zh-CN" i="1" dirty="0">
                        <a:latin typeface="Cambria Math" panose="02040503050406030204" pitchFamily="18" charset="0"/>
                      </a:rPr>
                      <m:t>:</m:t>
                    </m:r>
                    <m:r>
                      <a:rPr lang="zh-CN" altLang="en-US" i="1" dirty="0">
                        <a:latin typeface="Cambria Math" panose="02040503050406030204" pitchFamily="18" charset="0"/>
                      </a:rPr>
                      <m:t>𝑋</m:t>
                    </m:r>
                    <m:r>
                      <a:rPr lang="en-US" altLang="zh-CN" i="1" dirty="0">
                        <a:latin typeface="Cambria Math" panose="02040503050406030204" pitchFamily="18" charset="0"/>
                      </a:rPr>
                      <m:t>×</m:t>
                    </m:r>
                    <m:r>
                      <a:rPr lang="zh-CN" altLang="en-US" i="1" dirty="0">
                        <a:latin typeface="Cambria Math" panose="02040503050406030204" pitchFamily="18" charset="0"/>
                      </a:rPr>
                      <m:t>𝐸</m:t>
                    </m:r>
                    <m:r>
                      <a:rPr lang="zh-CN" altLang="en-US" i="1" dirty="0">
                        <a:latin typeface="Cambria Math" panose="02040503050406030204" pitchFamily="18" charset="0"/>
                      </a:rPr>
                      <m:t>→</m:t>
                    </m:r>
                    <m:r>
                      <a:rPr lang="zh-CN" altLang="en-US" i="1" dirty="0">
                        <a:latin typeface="Cambria Math" panose="02040503050406030204" pitchFamily="18" charset="0"/>
                      </a:rPr>
                      <m:t>𝑋</m:t>
                    </m:r>
                    <m:r>
                      <a:rPr lang="zh-CN" altLang="en-US" i="1" dirty="0" smtClean="0">
                        <a:latin typeface="Cambria Math" panose="02040503050406030204" pitchFamily="18" charset="0"/>
                      </a:rPr>
                      <m:t>或</m:t>
                    </m:r>
                    <m:r>
                      <a:rPr lang="zh-CN" altLang="en-US" i="1" dirty="0">
                        <a:latin typeface="Cambria Math" panose="02040503050406030204" pitchFamily="18" charset="0"/>
                      </a:rPr>
                      <m:t>𝑓</m:t>
                    </m:r>
                    <m:r>
                      <a:rPr lang="en-US" altLang="zh-CN" i="1" dirty="0">
                        <a:latin typeface="Cambria Math" panose="02040503050406030204" pitchFamily="18" charset="0"/>
                      </a:rPr>
                      <m:t>:</m:t>
                    </m:r>
                    <m:r>
                      <a:rPr lang="zh-CN" altLang="en-US" i="1" dirty="0">
                        <a:latin typeface="Cambria Math" panose="02040503050406030204" pitchFamily="18" charset="0"/>
                      </a:rPr>
                      <m:t>𝑋</m:t>
                    </m:r>
                    <m:r>
                      <a:rPr lang="en-US" altLang="zh-CN" i="1" dirty="0">
                        <a:latin typeface="Cambria Math" panose="02040503050406030204" pitchFamily="18" charset="0"/>
                      </a:rPr>
                      <m:t>×</m:t>
                    </m:r>
                    <m:r>
                      <a:rPr lang="zh-CN" altLang="en-US" i="1" dirty="0">
                        <a:latin typeface="Cambria Math" panose="02040503050406030204" pitchFamily="18" charset="0"/>
                      </a:rPr>
                      <m:t>𝐸</m:t>
                    </m:r>
                    <m:r>
                      <a:rPr lang="zh-CN" altLang="en-US" i="1" dirty="0">
                        <a:latin typeface="Cambria Math" panose="02040503050406030204" pitchFamily="18" charset="0"/>
                      </a:rPr>
                      <m:t>→</m:t>
                    </m:r>
                    <m:sSup>
                      <m:sSupPr>
                        <m:ctrlPr>
                          <a:rPr lang="en-US" altLang="zh-CN" b="0" i="1" dirty="0" smtClean="0">
                            <a:latin typeface="Cambria Math" panose="02040503050406030204" pitchFamily="18" charset="0"/>
                          </a:rPr>
                        </m:ctrlPr>
                      </m:sSupPr>
                      <m:e>
                        <m:r>
                          <a:rPr lang="en-US" altLang="zh-CN" b="0" i="1" dirty="0" smtClean="0">
                            <a:latin typeface="Cambria Math" panose="02040503050406030204" pitchFamily="18" charset="0"/>
                          </a:rPr>
                          <m:t>2</m:t>
                        </m:r>
                      </m:e>
                      <m:sup>
                        <m:r>
                          <a:rPr lang="en-US" altLang="zh-CN" b="0" i="1" dirty="0" smtClean="0">
                            <a:latin typeface="Cambria Math" panose="02040503050406030204" pitchFamily="18" charset="0"/>
                          </a:rPr>
                          <m:t>𝑋</m:t>
                        </m:r>
                      </m:sup>
                    </m:sSup>
                    <m:r>
                      <a:rPr lang="zh-CN" altLang="en-US" i="1" dirty="0">
                        <a:latin typeface="Cambria Math" panose="02040503050406030204" pitchFamily="18" charset="0"/>
                      </a:rPr>
                      <m:t>为</m:t>
                    </m:r>
                    <m:r>
                      <m:rPr>
                        <m:nor/>
                      </m:rPr>
                      <a:rPr lang="zh-CN" altLang="en-US" i="0" dirty="0">
                        <a:latin typeface="Cambria Math" panose="02040503050406030204" pitchFamily="18" charset="0"/>
                      </a:rPr>
                      <m:t>状态转移函数</m:t>
                    </m:r>
                    <m:r>
                      <a:rPr lang="en-US" altLang="zh-CN" b="0" i="1" dirty="0" smtClean="0">
                        <a:latin typeface="Cambria Math" panose="02040503050406030204" pitchFamily="18" charset="0"/>
                      </a:rPr>
                      <m:t>,</m:t>
                    </m:r>
                    <m:sSub>
                      <m:sSubPr>
                        <m:ctrlPr>
                          <a:rPr lang="en-US" altLang="zh-CN" i="1" dirty="0">
                            <a:latin typeface="Cambria Math" panose="02040503050406030204" pitchFamily="18" charset="0"/>
                          </a:rPr>
                        </m:ctrlPr>
                      </m:sSubPr>
                      <m:e>
                        <m:r>
                          <a:rPr lang="zh-CN" altLang="en-US" i="1" dirty="0">
                            <a:latin typeface="Cambria Math" panose="02040503050406030204" pitchFamily="18" charset="0"/>
                          </a:rPr>
                          <m:t>𝑋</m:t>
                        </m:r>
                      </m:e>
                      <m:sub>
                        <m:r>
                          <a:rPr lang="en-US" altLang="zh-CN" b="0" i="1" dirty="0" smtClean="0">
                            <a:latin typeface="Cambria Math" panose="02040503050406030204" pitchFamily="18" charset="0"/>
                          </a:rPr>
                          <m:t>0</m:t>
                        </m:r>
                      </m:sub>
                    </m:sSub>
                    <m:r>
                      <a:rPr lang="zh-CN" altLang="en-US" i="1" dirty="0">
                        <a:latin typeface="Cambria Math" panose="02040503050406030204" pitchFamily="18" charset="0"/>
                      </a:rPr>
                      <m:t>为初始点集</m:t>
                    </m:r>
                    <m:r>
                      <a:rPr lang="zh-CN" altLang="en-US" i="1" dirty="0" smtClean="0">
                        <a:latin typeface="Cambria Math" panose="02040503050406030204" pitchFamily="18" charset="0"/>
                      </a:rPr>
                      <m:t>。</m:t>
                    </m:r>
                  </m:oMath>
                </a14:m>
                <a:endParaRPr lang="en-US" altLang="zh-CN" i="1" dirty="0">
                  <a:latin typeface="Cambria Math" panose="02040503050406030204" pitchFamily="18" charset="0"/>
                </a:endParaRPr>
              </a:p>
              <a:p>
                <a:pPr marL="342900" indent="-342900">
                  <a:lnSpc>
                    <a:spcPct val="150000"/>
                  </a:lnSpc>
                </a:pPr>
                <a:r>
                  <a:rPr lang="zh-CN" altLang="en-US" dirty="0"/>
                  <a:t>     当</a:t>
                </a:r>
                <a14:m>
                  <m:oMath xmlns:m="http://schemas.openxmlformats.org/officeDocument/2006/math">
                    <m:r>
                      <a:rPr lang="zh-CN" altLang="en-US" i="1" dirty="0">
                        <a:latin typeface="Cambria Math" panose="02040503050406030204" pitchFamily="18" charset="0"/>
                      </a:rPr>
                      <m:t>𝑓</m:t>
                    </m:r>
                    <m:r>
                      <a:rPr lang="en-US" altLang="zh-CN" i="1" dirty="0">
                        <a:latin typeface="Cambria Math" panose="02040503050406030204" pitchFamily="18" charset="0"/>
                      </a:rPr>
                      <m:t>:</m:t>
                    </m:r>
                    <m:r>
                      <a:rPr lang="zh-CN" altLang="en-US" i="1" dirty="0">
                        <a:latin typeface="Cambria Math" panose="02040503050406030204" pitchFamily="18" charset="0"/>
                      </a:rPr>
                      <m:t>𝑋</m:t>
                    </m:r>
                    <m:r>
                      <a:rPr lang="en-US" altLang="zh-CN" i="1" dirty="0">
                        <a:latin typeface="Cambria Math" panose="02040503050406030204" pitchFamily="18" charset="0"/>
                      </a:rPr>
                      <m:t>×</m:t>
                    </m:r>
                    <m:r>
                      <a:rPr lang="zh-CN" altLang="en-US" i="1" dirty="0">
                        <a:latin typeface="Cambria Math" panose="02040503050406030204" pitchFamily="18" charset="0"/>
                      </a:rPr>
                      <m:t>𝐸</m:t>
                    </m:r>
                    <m:r>
                      <a:rPr lang="zh-CN" altLang="en-US" i="1" dirty="0">
                        <a:latin typeface="Cambria Math" panose="02040503050406030204" pitchFamily="18" charset="0"/>
                      </a:rPr>
                      <m:t>→</m:t>
                    </m:r>
                    <m:r>
                      <a:rPr lang="zh-CN" altLang="en-US" i="1" dirty="0">
                        <a:latin typeface="Cambria Math" panose="02040503050406030204" pitchFamily="18" charset="0"/>
                      </a:rPr>
                      <m:t>𝑋</m:t>
                    </m:r>
                    <m:r>
                      <a:rPr lang="zh-CN" altLang="en-US" i="1" dirty="0">
                        <a:latin typeface="Cambria Math" panose="02040503050406030204" pitchFamily="18" charset="0"/>
                      </a:rPr>
                      <m:t>且</m:t>
                    </m:r>
                    <m:d>
                      <m:dPr>
                        <m:begChr m:val="|"/>
                        <m:endChr m:val="|"/>
                        <m:ctrlPr>
                          <a:rPr lang="en-US" altLang="zh-CN" b="0" i="1" dirty="0" smtClean="0">
                            <a:latin typeface="Cambria Math" panose="02040503050406030204" pitchFamily="18" charset="0"/>
                          </a:rPr>
                        </m:ctrlPr>
                      </m:dPr>
                      <m:e>
                        <m:sSub>
                          <m:sSubPr>
                            <m:ctrlPr>
                              <a:rPr lang="en-US" altLang="zh-CN" b="0" i="1" dirty="0" smtClean="0">
                                <a:latin typeface="Cambria Math" panose="02040503050406030204" pitchFamily="18" charset="0"/>
                              </a:rPr>
                            </m:ctrlPr>
                          </m:sSubPr>
                          <m:e>
                            <m:r>
                              <a:rPr lang="en-US" altLang="zh-CN" b="0" i="1" dirty="0" smtClean="0">
                                <a:latin typeface="Cambria Math" panose="02040503050406030204" pitchFamily="18" charset="0"/>
                              </a:rPr>
                              <m:t>𝑋</m:t>
                            </m:r>
                          </m:e>
                          <m:sub>
                            <m:r>
                              <a:rPr lang="en-US" altLang="zh-CN" b="0" i="1" dirty="0" smtClean="0">
                                <a:latin typeface="Cambria Math" panose="02040503050406030204" pitchFamily="18" charset="0"/>
                              </a:rPr>
                              <m:t>0</m:t>
                            </m:r>
                          </m:sub>
                        </m:sSub>
                      </m:e>
                    </m:d>
                    <m:r>
                      <a:rPr lang="en-US" altLang="zh-CN" b="0" i="1" dirty="0" smtClean="0">
                        <a:latin typeface="Cambria Math" panose="02040503050406030204" pitchFamily="18" charset="0"/>
                      </a:rPr>
                      <m:t>=1</m:t>
                    </m:r>
                    <m:r>
                      <a:rPr lang="zh-CN" altLang="en-US" i="1" dirty="0">
                        <a:latin typeface="Cambria Math" panose="02040503050406030204" pitchFamily="18" charset="0"/>
                      </a:rPr>
                      <m:t>时</m:t>
                    </m:r>
                    <m:r>
                      <a:rPr lang="en-US" altLang="zh-CN" i="1" dirty="0" smtClean="0">
                        <a:latin typeface="Cambria Math" panose="02040503050406030204" pitchFamily="18" charset="0"/>
                      </a:rPr>
                      <m:t>,</m:t>
                    </m:r>
                    <m:r>
                      <a:rPr lang="zh-CN" altLang="en-US" i="1" dirty="0">
                        <a:latin typeface="Cambria Math" panose="02040503050406030204" pitchFamily="18" charset="0"/>
                      </a:rPr>
                      <m:t>称</m:t>
                    </m:r>
                    <m:r>
                      <m:rPr>
                        <m:sty m:val="p"/>
                      </m:rPr>
                      <a:rPr lang="en-US" altLang="zh-CN" i="1" dirty="0" smtClean="0">
                        <a:latin typeface="Cambria Math" panose="02040503050406030204" pitchFamily="18" charset="0"/>
                      </a:rPr>
                      <m:t>G</m:t>
                    </m:r>
                    <m:r>
                      <a:rPr lang="zh-CN" altLang="en-US" i="1" dirty="0">
                        <a:latin typeface="Cambria Math" panose="02040503050406030204" pitchFamily="18" charset="0"/>
                      </a:rPr>
                      <m:t>为</m:t>
                    </m:r>
                    <m:r>
                      <a:rPr lang="zh-CN" altLang="en-US" i="1" dirty="0" smtClean="0">
                        <a:latin typeface="Cambria Math" panose="02040503050406030204" pitchFamily="18" charset="0"/>
                      </a:rPr>
                      <m:t>确实</m:t>
                    </m:r>
                    <m:r>
                      <a:rPr lang="zh-CN" altLang="en-US" i="1" dirty="0">
                        <a:latin typeface="Cambria Math" panose="02040503050406030204" pitchFamily="18" charset="0"/>
                      </a:rPr>
                      <m:t>性</m:t>
                    </m:r>
                    <m:r>
                      <a:rPr lang="zh-CN" altLang="en-US" i="1" dirty="0" smtClean="0">
                        <a:latin typeface="Cambria Math" panose="02040503050406030204" pitchFamily="18" charset="0"/>
                      </a:rPr>
                      <m:t>自动</m:t>
                    </m:r>
                    <m:r>
                      <a:rPr lang="zh-CN" altLang="en-US" i="1" dirty="0">
                        <a:latin typeface="Cambria Math" panose="02040503050406030204" pitchFamily="18" charset="0"/>
                      </a:rPr>
                      <m:t>机</m:t>
                    </m:r>
                    <m:r>
                      <a:rPr lang="zh-CN" altLang="en-US" i="1" dirty="0" smtClean="0">
                        <a:latin typeface="Cambria Math" panose="02040503050406030204" pitchFamily="18" charset="0"/>
                      </a:rPr>
                      <m:t>；</m:t>
                    </m:r>
                  </m:oMath>
                </a14:m>
                <a:endParaRPr lang="en-US" altLang="zh-CN" i="1" dirty="0">
                  <a:latin typeface="Cambria Math" panose="02040503050406030204" pitchFamily="18" charset="0"/>
                </a:endParaRPr>
              </a:p>
              <a:p>
                <a:pPr marL="342900" indent="-342900">
                  <a:lnSpc>
                    <a:spcPct val="150000"/>
                  </a:lnSpc>
                </a:pPr>
                <a:r>
                  <a:rPr lang="zh-CN" altLang="en-US" dirty="0"/>
                  <a:t>     当</a:t>
                </a:r>
                <a14:m>
                  <m:oMath xmlns:m="http://schemas.openxmlformats.org/officeDocument/2006/math">
                    <m:r>
                      <a:rPr lang="zh-CN" altLang="en-US" i="1" dirty="0">
                        <a:latin typeface="Cambria Math" panose="02040503050406030204" pitchFamily="18" charset="0"/>
                      </a:rPr>
                      <m:t>𝑓</m:t>
                    </m:r>
                    <m:r>
                      <a:rPr lang="en-US" altLang="zh-CN" i="1" dirty="0">
                        <a:latin typeface="Cambria Math" panose="02040503050406030204" pitchFamily="18" charset="0"/>
                      </a:rPr>
                      <m:t>:</m:t>
                    </m:r>
                    <m:r>
                      <a:rPr lang="zh-CN" altLang="en-US" i="1" dirty="0">
                        <a:latin typeface="Cambria Math" panose="02040503050406030204" pitchFamily="18" charset="0"/>
                      </a:rPr>
                      <m:t>𝑋</m:t>
                    </m:r>
                    <m:r>
                      <a:rPr lang="en-US" altLang="zh-CN" i="1" dirty="0">
                        <a:latin typeface="Cambria Math" panose="02040503050406030204" pitchFamily="18" charset="0"/>
                      </a:rPr>
                      <m:t>×</m:t>
                    </m:r>
                    <m:r>
                      <a:rPr lang="zh-CN" altLang="en-US" i="1" dirty="0">
                        <a:latin typeface="Cambria Math" panose="02040503050406030204" pitchFamily="18" charset="0"/>
                      </a:rPr>
                      <m:t>𝐸</m:t>
                    </m:r>
                    <m:r>
                      <a:rPr lang="zh-CN" altLang="en-US" i="1" dirty="0">
                        <a:latin typeface="Cambria Math" panose="02040503050406030204" pitchFamily="18" charset="0"/>
                      </a:rPr>
                      <m:t>→</m:t>
                    </m:r>
                    <m:sSup>
                      <m:sSupPr>
                        <m:ctrlPr>
                          <a:rPr lang="en-US" altLang="zh-CN" b="0" i="1" dirty="0" smtClean="0">
                            <a:latin typeface="Cambria Math" panose="02040503050406030204" pitchFamily="18" charset="0"/>
                          </a:rPr>
                        </m:ctrlPr>
                      </m:sSupPr>
                      <m:e>
                        <m:r>
                          <a:rPr lang="en-US" altLang="zh-CN" b="0" i="1" dirty="0" smtClean="0">
                            <a:latin typeface="Cambria Math" panose="02040503050406030204" pitchFamily="18" charset="0"/>
                          </a:rPr>
                          <m:t>2</m:t>
                        </m:r>
                      </m:e>
                      <m:sup>
                        <m:r>
                          <a:rPr lang="zh-CN" altLang="en-US" i="1" dirty="0">
                            <a:latin typeface="Cambria Math" panose="02040503050406030204" pitchFamily="18" charset="0"/>
                          </a:rPr>
                          <m:t>𝑋</m:t>
                        </m:r>
                      </m:sup>
                    </m:sSup>
                    <m:r>
                      <a:rPr lang="zh-CN" altLang="en-US" i="1" dirty="0">
                        <a:latin typeface="Cambria Math" panose="02040503050406030204" pitchFamily="18" charset="0"/>
                      </a:rPr>
                      <m:t>且</m:t>
                    </m:r>
                    <m:sSub>
                      <m:sSubPr>
                        <m:ctrlPr>
                          <a:rPr lang="en-US" altLang="zh-CN" b="0" i="1" dirty="0" smtClean="0">
                            <a:latin typeface="Cambria Math" panose="02040503050406030204" pitchFamily="18" charset="0"/>
                          </a:rPr>
                        </m:ctrlPr>
                      </m:sSubPr>
                      <m:e>
                        <m:r>
                          <a:rPr lang="en-US" altLang="zh-CN" b="0" i="1" dirty="0" smtClean="0">
                            <a:latin typeface="Cambria Math" panose="02040503050406030204" pitchFamily="18" charset="0"/>
                          </a:rPr>
                          <m:t>𝑋</m:t>
                        </m:r>
                      </m:e>
                      <m:sub>
                        <m:r>
                          <a:rPr lang="en-US" altLang="zh-CN" b="0" i="1" dirty="0" smtClean="0">
                            <a:latin typeface="Cambria Math" panose="02040503050406030204" pitchFamily="18" charset="0"/>
                          </a:rPr>
                          <m:t>0</m:t>
                        </m:r>
                      </m:sub>
                    </m:sSub>
                    <m:r>
                      <a:rPr lang="en-US" altLang="zh-CN" b="0" i="1" dirty="0" smtClean="0">
                        <a:latin typeface="Cambria Math" panose="02040503050406030204" pitchFamily="18" charset="0"/>
                      </a:rPr>
                      <m:t>⊆</m:t>
                    </m:r>
                    <m:r>
                      <a:rPr lang="en-US" altLang="zh-CN" b="0" i="1" dirty="0" smtClean="0">
                        <a:latin typeface="Cambria Math" panose="02040503050406030204" pitchFamily="18" charset="0"/>
                      </a:rPr>
                      <m:t>𝑋</m:t>
                    </m:r>
                    <m:r>
                      <a:rPr lang="zh-CN" altLang="en-US" i="1" dirty="0">
                        <a:latin typeface="Cambria Math" panose="02040503050406030204" pitchFamily="18" charset="0"/>
                      </a:rPr>
                      <m:t>时</m:t>
                    </m:r>
                    <m:r>
                      <a:rPr lang="en-US" altLang="zh-CN" i="1" dirty="0" smtClean="0">
                        <a:latin typeface="Cambria Math" panose="02040503050406030204" pitchFamily="18" charset="0"/>
                      </a:rPr>
                      <m:t>,</m:t>
                    </m:r>
                    <m:r>
                      <a:rPr lang="zh-CN" altLang="en-US" i="1" dirty="0">
                        <a:latin typeface="Cambria Math" panose="02040503050406030204" pitchFamily="18" charset="0"/>
                      </a:rPr>
                      <m:t>称</m:t>
                    </m:r>
                    <m:r>
                      <m:rPr>
                        <m:sty m:val="p"/>
                      </m:rPr>
                      <a:rPr lang="en-US" altLang="zh-CN" i="1" dirty="0">
                        <a:latin typeface="Cambria Math" panose="02040503050406030204" pitchFamily="18" charset="0"/>
                      </a:rPr>
                      <m:t>G</m:t>
                    </m:r>
                    <m:r>
                      <a:rPr lang="zh-CN" altLang="en-US" i="1" dirty="0">
                        <a:latin typeface="Cambria Math" panose="02040503050406030204" pitchFamily="18" charset="0"/>
                      </a:rPr>
                      <m:t>为非确实性自动机。</m:t>
                    </m:r>
                  </m:oMath>
                </a14:m>
                <a:endParaRPr lang="zh-CN" altLang="en-US" dirty="0"/>
              </a:p>
            </p:txBody>
          </p:sp>
        </mc:Choice>
        <mc:Fallback xmlns="">
          <p:sp>
            <p:nvSpPr>
              <p:cNvPr id="10" name="文本框 9">
                <a:extLst>
                  <a:ext uri="{FF2B5EF4-FFF2-40B4-BE49-F238E27FC236}">
                    <a16:creationId xmlns:a16="http://schemas.microsoft.com/office/drawing/2014/main" id="{28B8A0CB-3F71-F620-4614-CFF35BAF7F42}"/>
                  </a:ext>
                </a:extLst>
              </p:cNvPr>
              <p:cNvSpPr txBox="1">
                <a:spLocks noRot="1" noChangeAspect="1" noMove="1" noResize="1" noEditPoints="1" noAdjustHandles="1" noChangeArrowheads="1" noChangeShapeType="1" noTextEdit="1"/>
              </p:cNvSpPr>
              <p:nvPr/>
            </p:nvSpPr>
            <p:spPr>
              <a:xfrm>
                <a:off x="582713" y="1151915"/>
                <a:ext cx="10885387" cy="1706878"/>
              </a:xfrm>
              <a:prstGeom prst="rect">
                <a:avLst/>
              </a:prstGeom>
              <a:blipFill>
                <a:blip r:embed="rId3"/>
                <a:stretch>
                  <a:fillRect l="-392" b="-3571"/>
                </a:stretch>
              </a:blipFill>
            </p:spPr>
            <p:txBody>
              <a:bodyPr/>
              <a:lstStyle/>
              <a:p>
                <a:r>
                  <a:rPr lang="zh-CN" altLang="en-US">
                    <a:noFill/>
                  </a:rPr>
                  <a:t> </a:t>
                </a:r>
              </a:p>
            </p:txBody>
          </p:sp>
        </mc:Fallback>
      </mc:AlternateContent>
      <p:sp>
        <p:nvSpPr>
          <p:cNvPr id="11" name="文本框 10">
            <a:extLst>
              <a:ext uri="{FF2B5EF4-FFF2-40B4-BE49-F238E27FC236}">
                <a16:creationId xmlns:a16="http://schemas.microsoft.com/office/drawing/2014/main" id="{56D63BF8-B952-61D5-AA77-D0DEDE008D83}"/>
              </a:ext>
            </a:extLst>
          </p:cNvPr>
          <p:cNvSpPr txBox="1"/>
          <p:nvPr/>
        </p:nvSpPr>
        <p:spPr>
          <a:xfrm>
            <a:off x="582713" y="3399392"/>
            <a:ext cx="5962850" cy="369332"/>
          </a:xfrm>
          <a:prstGeom prst="rect">
            <a:avLst/>
          </a:prstGeom>
          <a:noFill/>
        </p:spPr>
        <p:txBody>
          <a:bodyPr wrap="square" rtlCol="0">
            <a:spAutoFit/>
          </a:bodyPr>
          <a:lstStyle/>
          <a:p>
            <a:pPr marL="285750" indent="-285750">
              <a:buFont typeface="Arial" panose="020B0604020202020204" pitchFamily="34" charset="0"/>
              <a:buChar char="•"/>
            </a:pPr>
            <a:r>
              <a:rPr lang="zh-CN" altLang="en-US" dirty="0"/>
              <a:t>自动机有两种表示方式：有向图或状态转移表。</a:t>
            </a:r>
          </a:p>
        </p:txBody>
      </p:sp>
      <p:pic>
        <p:nvPicPr>
          <p:cNvPr id="12" name="图片 11">
            <a:extLst>
              <a:ext uri="{FF2B5EF4-FFF2-40B4-BE49-F238E27FC236}">
                <a16:creationId xmlns:a16="http://schemas.microsoft.com/office/drawing/2014/main" id="{4EEDED7D-02E7-8271-0B02-0A9DED2168D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199980" y="3863421"/>
            <a:ext cx="3094994" cy="2085365"/>
          </a:xfrm>
          <a:prstGeom prst="rect">
            <a:avLst/>
          </a:prstGeom>
          <a:ln>
            <a:noFill/>
          </a:ln>
        </p:spPr>
      </p:pic>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31257B1D-499E-C922-BF42-7BAE49559B5A}"/>
                  </a:ext>
                </a:extLst>
              </p:cNvPr>
              <p:cNvSpPr txBox="1"/>
              <p:nvPr/>
            </p:nvSpPr>
            <p:spPr>
              <a:xfrm>
                <a:off x="582713" y="3663892"/>
                <a:ext cx="6112395" cy="2547300"/>
              </a:xfrm>
              <a:prstGeom prst="rect">
                <a:avLst/>
              </a:prstGeom>
              <a:noFill/>
            </p:spPr>
            <p:txBody>
              <a:bodyPr wrap="square" rtlCol="0">
                <a:spAutoFit/>
              </a:bodyPr>
              <a:lstStyle/>
              <a:p>
                <a:pPr>
                  <a:lnSpc>
                    <a:spcPct val="150000"/>
                  </a:lnSpc>
                </a:pPr>
                <a:r>
                  <a:rPr lang="zh-CN" altLang="en-US" dirty="0"/>
                  <a:t>右图自动机</a:t>
                </a:r>
                <a:r>
                  <a:rPr lang="en-US" altLang="zh-CN" dirty="0"/>
                  <a:t>G</a:t>
                </a:r>
                <a:r>
                  <a:rPr lang="zh-CN" altLang="en-US" dirty="0"/>
                  <a:t>中的</a:t>
                </a:r>
                <a14:m>
                  <m:oMath xmlns:m="http://schemas.openxmlformats.org/officeDocument/2006/math">
                    <m:r>
                      <a:rPr lang="en-US" altLang="zh-CN" b="0" i="1" smtClean="0">
                        <a:latin typeface="Cambria Math" panose="02040503050406030204" pitchFamily="18" charset="0"/>
                      </a:rPr>
                      <m:t>𝑓</m:t>
                    </m:r>
                  </m:oMath>
                </a14:m>
                <a:r>
                  <a:rPr lang="zh-CN" altLang="en-US" dirty="0"/>
                  <a:t>转移函数表为：</a:t>
                </a:r>
                <a:endParaRPr lang="en-US" altLang="zh-CN" dirty="0"/>
              </a:p>
              <a:p>
                <a:pPr algn="ctr"/>
                <a14:m>
                  <m:oMath xmlns:m="http://schemas.openxmlformats.org/officeDocument/2006/math">
                    <m:r>
                      <a:rPr lang="en-US" altLang="zh-CN" b="0" i="1" smtClean="0">
                        <a:latin typeface="Cambria Math" panose="02040503050406030204" pitchFamily="18" charset="0"/>
                      </a:rPr>
                      <m:t>𝑓</m:t>
                    </m:r>
                    <m:d>
                      <m:dPr>
                        <m:ctrlPr>
                          <a:rPr lang="en-US" altLang="zh-CN" b="0" i="1" smtClean="0">
                            <a:latin typeface="Cambria Math" panose="02040503050406030204" pitchFamily="18" charset="0"/>
                          </a:rPr>
                        </m:ctrlPr>
                      </m:dPr>
                      <m:e>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0</m:t>
                            </m:r>
                          </m:sub>
                        </m:sSub>
                        <m:r>
                          <a:rPr lang="en-US" altLang="zh-CN" b="0" i="1" smtClean="0">
                            <a:latin typeface="Cambria Math" panose="02040503050406030204" pitchFamily="18" charset="0"/>
                          </a:rPr>
                          <m:t>,</m:t>
                        </m:r>
                        <m:r>
                          <a:rPr lang="en-US" altLang="zh-CN" b="0" i="1" smtClean="0">
                            <a:latin typeface="Cambria Math" panose="02040503050406030204" pitchFamily="18" charset="0"/>
                          </a:rPr>
                          <m:t>𝑎</m:t>
                        </m:r>
                      </m:e>
                    </m:d>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1</m:t>
                        </m:r>
                      </m:sub>
                    </m:sSub>
                  </m:oMath>
                </a14:m>
                <a:r>
                  <a:rPr lang="en-US" altLang="zh-CN" dirty="0"/>
                  <a:t>, </a:t>
                </a:r>
                <a14:m>
                  <m:oMath xmlns:m="http://schemas.openxmlformats.org/officeDocument/2006/math">
                    <m:r>
                      <a:rPr lang="en-US" altLang="zh-CN" b="0" i="0" smtClean="0">
                        <a:latin typeface="Cambria Math" panose="02040503050406030204" pitchFamily="18" charset="0"/>
                      </a:rPr>
                      <m:t> </m:t>
                    </m:r>
                    <m:r>
                      <a:rPr lang="en-US" altLang="zh-CN" i="1">
                        <a:latin typeface="Cambria Math" panose="02040503050406030204" pitchFamily="18" charset="0"/>
                      </a:rPr>
                      <m:t>𝑓</m:t>
                    </m:r>
                    <m:d>
                      <m:dPr>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panose="02040503050406030204" pitchFamily="18" charset="0"/>
                              </a:rPr>
                              <m:t>𝑥</m:t>
                            </m:r>
                          </m:e>
                          <m:sub>
                            <m:r>
                              <a:rPr lang="en-US" altLang="zh-CN" i="1">
                                <a:latin typeface="Cambria Math" panose="02040503050406030204" pitchFamily="18" charset="0"/>
                              </a:rPr>
                              <m:t>0</m:t>
                            </m:r>
                          </m:sub>
                        </m:sSub>
                        <m:r>
                          <a:rPr lang="en-US" altLang="zh-CN" i="1" smtClean="0">
                            <a:latin typeface="Cambria Math" panose="02040503050406030204" pitchFamily="18" charset="0"/>
                          </a:rPr>
                          <m:t>,</m:t>
                        </m:r>
                        <m:r>
                          <a:rPr lang="en-US" altLang="zh-CN" i="1">
                            <a:latin typeface="Cambria Math" panose="02040503050406030204" pitchFamily="18" charset="0"/>
                          </a:rPr>
                          <m:t>𝑐</m:t>
                        </m:r>
                      </m:e>
                    </m:d>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𝑥</m:t>
                        </m:r>
                      </m:e>
                      <m:sub>
                        <m:r>
                          <a:rPr lang="en-US" altLang="zh-CN" i="1">
                            <a:latin typeface="Cambria Math" panose="02040503050406030204" pitchFamily="18" charset="0"/>
                          </a:rPr>
                          <m:t>2</m:t>
                        </m:r>
                      </m:sub>
                    </m:sSub>
                  </m:oMath>
                </a14:m>
                <a:r>
                  <a:rPr lang="en-US" altLang="zh-CN" dirty="0"/>
                  <a:t>,</a:t>
                </a:r>
              </a:p>
              <a:p>
                <a:pPr algn="ctr"/>
                <a14:m>
                  <m:oMath xmlns:m="http://schemas.openxmlformats.org/officeDocument/2006/math">
                    <m:r>
                      <a:rPr lang="en-US" altLang="zh-CN" i="1">
                        <a:latin typeface="Cambria Math" panose="02040503050406030204" pitchFamily="18" charset="0"/>
                      </a:rPr>
                      <m:t>𝑓</m:t>
                    </m:r>
                    <m:d>
                      <m:dPr>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panose="02040503050406030204" pitchFamily="18" charset="0"/>
                              </a:rPr>
                              <m:t>𝑥</m:t>
                            </m:r>
                          </m:e>
                          <m:sub>
                            <m:r>
                              <a:rPr lang="en-US" altLang="zh-CN" i="1">
                                <a:latin typeface="Cambria Math" panose="02040503050406030204" pitchFamily="18" charset="0"/>
                              </a:rPr>
                              <m:t>1</m:t>
                            </m:r>
                          </m:sub>
                        </m:sSub>
                        <m:r>
                          <a:rPr lang="en-US" altLang="zh-CN" i="1" smtClean="0">
                            <a:latin typeface="Cambria Math" panose="02040503050406030204" pitchFamily="18" charset="0"/>
                          </a:rPr>
                          <m:t>,</m:t>
                        </m:r>
                        <m:r>
                          <a:rPr lang="en-US" altLang="zh-CN" i="1">
                            <a:latin typeface="Cambria Math" panose="02040503050406030204" pitchFamily="18" charset="0"/>
                          </a:rPr>
                          <m:t>𝑐</m:t>
                        </m:r>
                      </m:e>
                    </m:d>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𝑥</m:t>
                        </m:r>
                      </m:e>
                      <m:sub>
                        <m:r>
                          <a:rPr lang="en-US" altLang="zh-CN" i="1">
                            <a:latin typeface="Cambria Math" panose="02040503050406030204" pitchFamily="18" charset="0"/>
                          </a:rPr>
                          <m:t>1</m:t>
                        </m:r>
                      </m:sub>
                    </m:sSub>
                  </m:oMath>
                </a14:m>
                <a:r>
                  <a:rPr lang="en-US" altLang="zh-CN" i="1" dirty="0">
                    <a:latin typeface="Cambria Math" panose="02040503050406030204" pitchFamily="18" charset="0"/>
                  </a:rPr>
                  <a:t>, </a:t>
                </a:r>
                <a14:m>
                  <m:oMath xmlns:m="http://schemas.openxmlformats.org/officeDocument/2006/math">
                    <m:r>
                      <a:rPr lang="en-US" altLang="zh-CN" i="1">
                        <a:latin typeface="Cambria Math" panose="02040503050406030204" pitchFamily="18" charset="0"/>
                      </a:rPr>
                      <m:t>𝑓</m:t>
                    </m:r>
                    <m:d>
                      <m:dPr>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panose="02040503050406030204" pitchFamily="18" charset="0"/>
                              </a:rPr>
                              <m:t>𝑥</m:t>
                            </m:r>
                          </m:e>
                          <m:sub>
                            <m:r>
                              <a:rPr lang="en-US" altLang="zh-CN" b="0" i="1" smtClean="0">
                                <a:latin typeface="Cambria Math" panose="02040503050406030204" pitchFamily="18" charset="0"/>
                              </a:rPr>
                              <m:t>1</m:t>
                            </m:r>
                          </m:sub>
                        </m:sSub>
                        <m:r>
                          <a:rPr lang="en-US" altLang="zh-CN" i="1" smtClean="0">
                            <a:latin typeface="Cambria Math" panose="02040503050406030204" pitchFamily="18" charset="0"/>
                          </a:rPr>
                          <m:t>,</m:t>
                        </m:r>
                        <m:r>
                          <a:rPr lang="en-US" altLang="zh-CN" b="0" i="1" smtClean="0">
                            <a:latin typeface="Cambria Math" panose="02040503050406030204" pitchFamily="18" charset="0"/>
                          </a:rPr>
                          <m:t>𝑏</m:t>
                        </m:r>
                      </m:e>
                    </m:d>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𝑥</m:t>
                        </m:r>
                      </m:e>
                      <m:sub>
                        <m:r>
                          <a:rPr lang="en-US" altLang="zh-CN" i="1">
                            <a:latin typeface="Cambria Math" panose="02040503050406030204" pitchFamily="18" charset="0"/>
                          </a:rPr>
                          <m:t>2</m:t>
                        </m:r>
                      </m:sub>
                    </m:sSub>
                  </m:oMath>
                </a14:m>
                <a:r>
                  <a:rPr lang="en-US" altLang="zh-CN" dirty="0"/>
                  <a:t>,</a:t>
                </a:r>
              </a:p>
              <a:p>
                <a:pPr algn="ctr"/>
                <a14:m>
                  <m:oMath xmlns:m="http://schemas.openxmlformats.org/officeDocument/2006/math">
                    <m:r>
                      <a:rPr lang="en-US" altLang="zh-CN" i="1">
                        <a:latin typeface="Cambria Math" panose="02040503050406030204" pitchFamily="18" charset="0"/>
                      </a:rPr>
                      <m:t>𝑓</m:t>
                    </m:r>
                    <m:d>
                      <m:dPr>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panose="02040503050406030204" pitchFamily="18" charset="0"/>
                              </a:rPr>
                              <m:t>𝑥</m:t>
                            </m:r>
                          </m:e>
                          <m:sub>
                            <m:r>
                              <a:rPr lang="en-US" altLang="zh-CN" b="0" i="1" smtClean="0">
                                <a:latin typeface="Cambria Math" panose="02040503050406030204" pitchFamily="18" charset="0"/>
                              </a:rPr>
                              <m:t>2</m:t>
                            </m:r>
                          </m:sub>
                        </m:sSub>
                        <m:r>
                          <a:rPr lang="en-US" altLang="zh-CN" i="1" smtClean="0">
                            <a:latin typeface="Cambria Math" panose="02040503050406030204" pitchFamily="18" charset="0"/>
                          </a:rPr>
                          <m:t>,</m:t>
                        </m:r>
                        <m:r>
                          <a:rPr lang="en-US" altLang="zh-CN" b="0" i="1" smtClean="0">
                            <a:latin typeface="Cambria Math" panose="02040503050406030204" pitchFamily="18" charset="0"/>
                          </a:rPr>
                          <m:t>𝑎</m:t>
                        </m:r>
                      </m:e>
                    </m:d>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𝑥</m:t>
                        </m:r>
                      </m:e>
                      <m:sub>
                        <m:r>
                          <a:rPr lang="en-US" altLang="zh-CN" b="0" i="1" smtClean="0">
                            <a:latin typeface="Cambria Math" panose="02040503050406030204" pitchFamily="18" charset="0"/>
                          </a:rPr>
                          <m:t>2</m:t>
                        </m:r>
                      </m:sub>
                    </m:sSub>
                  </m:oMath>
                </a14:m>
                <a:r>
                  <a:rPr lang="en-US" altLang="zh-CN" dirty="0"/>
                  <a:t>,</a:t>
                </a:r>
                <a:endParaRPr lang="zh-CN" altLang="en-US" dirty="0"/>
              </a:p>
              <a:p>
                <a:pPr>
                  <a:lnSpc>
                    <a:spcPct val="150000"/>
                  </a:lnSpc>
                </a:pPr>
                <a:r>
                  <a:rPr lang="zh-CN" altLang="en-US" dirty="0"/>
                  <a:t>另外</a:t>
                </a:r>
                <a:r>
                  <a:rPr lang="en-US" altLang="zh-CN" dirty="0"/>
                  <a:t>, </a:t>
                </a:r>
                <a:r>
                  <a:rPr lang="zh-CN" altLang="en-US" dirty="0"/>
                  <a:t>需要注意的是</a:t>
                </a:r>
                <a:r>
                  <a:rPr lang="en-US" altLang="zh-CN" dirty="0"/>
                  <a:t>,</a:t>
                </a:r>
                <a:r>
                  <a:rPr lang="zh-CN" altLang="en-US" dirty="0"/>
                  <a:t>图中并未画出的是</a:t>
                </a:r>
                <a14:m>
                  <m:oMath xmlns:m="http://schemas.openxmlformats.org/officeDocument/2006/math">
                    <m:r>
                      <a:rPr lang="en-US" altLang="zh-CN" b="0" i="1" smtClean="0">
                        <a:latin typeface="Cambria Math" panose="02040503050406030204" pitchFamily="18" charset="0"/>
                      </a:rPr>
                      <m:t>𝑓</m:t>
                    </m:r>
                    <m:d>
                      <m:dPr>
                        <m:ctrlPr>
                          <a:rPr lang="en-US" altLang="zh-CN" b="0" i="1" smtClean="0">
                            <a:latin typeface="Cambria Math" panose="02040503050406030204" pitchFamily="18" charset="0"/>
                          </a:rPr>
                        </m:ctrlPr>
                      </m:dPr>
                      <m:e>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𝑖</m:t>
                            </m:r>
                          </m:sub>
                        </m:sSub>
                        <m:r>
                          <a:rPr lang="en-US" altLang="zh-CN" b="0" i="1" smtClean="0">
                            <a:latin typeface="Cambria Math" panose="02040503050406030204" pitchFamily="18" charset="0"/>
                          </a:rPr>
                          <m:t>,</m:t>
                        </m:r>
                        <m:r>
                          <a:rPr lang="en-US" altLang="zh-CN" b="0" i="1" smtClean="0">
                            <a:latin typeface="Cambria Math" panose="02040503050406030204" pitchFamily="18" charset="0"/>
                          </a:rPr>
                          <m:t>𝜖</m:t>
                        </m:r>
                      </m:e>
                    </m:d>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𝑖</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𝑖</m:t>
                        </m:r>
                      </m:sub>
                    </m:sSub>
                    <m:r>
                      <a:rPr lang="en-US" altLang="zh-CN" b="0" i="1" smtClean="0">
                        <a:latin typeface="Cambria Math" panose="02040503050406030204" pitchFamily="18" charset="0"/>
                      </a:rPr>
                      <m:t>∈</m:t>
                    </m:r>
                    <m:r>
                      <a:rPr lang="en-US" altLang="zh-CN" b="0" i="1" smtClean="0">
                        <a:latin typeface="Cambria Math" panose="02040503050406030204" pitchFamily="18" charset="0"/>
                      </a:rPr>
                      <m:t>𝑋</m:t>
                    </m:r>
                    <m:r>
                      <a:rPr lang="zh-CN" altLang="en-US" i="1">
                        <a:latin typeface="Cambria Math" panose="02040503050406030204" pitchFamily="18" charset="0"/>
                      </a:rPr>
                      <m:t>。图中</m:t>
                    </m:r>
                    <m:r>
                      <a:rPr lang="zh-CN" altLang="en-US" i="1" dirty="0">
                        <a:latin typeface="Cambria Math" panose="02040503050406030204" pitchFamily="18" charset="0"/>
                      </a:rPr>
                      <m:t>系统</m:t>
                    </m:r>
                    <m:r>
                      <a:rPr lang="zh-CN" altLang="en-US" i="1" dirty="0" smtClean="0">
                        <a:latin typeface="Cambria Math" panose="02040503050406030204" pitchFamily="18" charset="0"/>
                      </a:rPr>
                      <m:t>的</m:t>
                    </m:r>
                    <m:r>
                      <a:rPr lang="zh-CN" altLang="en-US" i="1" dirty="0">
                        <a:latin typeface="Cambria Math" panose="02040503050406030204" pitchFamily="18" charset="0"/>
                      </a:rPr>
                      <m:t>语言</m:t>
                    </m:r>
                    <m:r>
                      <a:rPr lang="zh-CN" altLang="en-US" i="1" dirty="0" smtClean="0">
                        <a:latin typeface="Cambria Math" panose="02040503050406030204" pitchFamily="18" charset="0"/>
                      </a:rPr>
                      <m:t>集</m:t>
                    </m:r>
                    <m:r>
                      <a:rPr lang="zh-CN" altLang="en-US" i="1" dirty="0">
                        <a:latin typeface="Cambria Math" panose="02040503050406030204" pitchFamily="18" charset="0"/>
                      </a:rPr>
                      <m:t>是</m:t>
                    </m:r>
                    <m:r>
                      <a:rPr lang="en-US" altLang="zh-CN" i="1" dirty="0" smtClean="0">
                        <a:latin typeface="Cambria Math" panose="02040503050406030204" pitchFamily="18" charset="0"/>
                      </a:rPr>
                      <m:t>𝐿</m:t>
                    </m:r>
                    <m:d>
                      <m:dPr>
                        <m:ctrlPr>
                          <a:rPr lang="en-US" altLang="zh-CN" i="1" dirty="0">
                            <a:latin typeface="Cambria Math" panose="02040503050406030204" pitchFamily="18" charset="0"/>
                          </a:rPr>
                        </m:ctrlPr>
                      </m:dPr>
                      <m:e>
                        <m:r>
                          <a:rPr lang="en-US" altLang="zh-CN" i="1" dirty="0" err="1">
                            <a:latin typeface="Cambria Math" panose="02040503050406030204" pitchFamily="18" charset="0"/>
                          </a:rPr>
                          <m:t>𝐺</m:t>
                        </m:r>
                        <m:r>
                          <a:rPr lang="en-US" altLang="zh-CN" i="1" dirty="0" smtClean="0">
                            <a:latin typeface="Cambria Math" panose="02040503050406030204" pitchFamily="18" charset="0"/>
                          </a:rPr>
                          <m:t>,</m:t>
                        </m:r>
                        <m:sSub>
                          <m:sSubPr>
                            <m:ctrlPr>
                              <a:rPr lang="en-US" altLang="zh-CN" b="0" i="1" dirty="0" smtClean="0">
                                <a:latin typeface="Cambria Math" panose="02040503050406030204" pitchFamily="18" charset="0"/>
                              </a:rPr>
                            </m:ctrlPr>
                          </m:sSubPr>
                          <m:e>
                            <m:r>
                              <a:rPr lang="en-US" altLang="zh-CN" b="0" i="1" dirty="0" smtClean="0">
                                <a:latin typeface="Cambria Math" panose="02040503050406030204" pitchFamily="18" charset="0"/>
                              </a:rPr>
                              <m:t>𝑋</m:t>
                            </m:r>
                          </m:e>
                          <m:sub>
                            <m:r>
                              <a:rPr lang="en-US" altLang="zh-CN" b="0" i="1" dirty="0" smtClean="0">
                                <a:latin typeface="Cambria Math" panose="02040503050406030204" pitchFamily="18" charset="0"/>
                              </a:rPr>
                              <m:t>0</m:t>
                            </m:r>
                          </m:sub>
                        </m:sSub>
                      </m:e>
                    </m:d>
                  </m:oMath>
                </a14:m>
                <a:r>
                  <a:rPr lang="en-US" altLang="zh-CN" dirty="0"/>
                  <a:t>={</a:t>
                </a:r>
                <a14:m>
                  <m:oMath xmlns:m="http://schemas.openxmlformats.org/officeDocument/2006/math">
                    <m:r>
                      <a:rPr lang="en-US" altLang="zh-CN" b="0" i="1" smtClean="0">
                        <a:latin typeface="Cambria Math" panose="02040503050406030204" pitchFamily="18" charset="0"/>
                      </a:rPr>
                      <m:t>𝜖</m:t>
                    </m:r>
                    <m:r>
                      <a:rPr lang="en-US" altLang="zh-CN" b="0" i="1" smtClean="0">
                        <a:latin typeface="Cambria Math" panose="02040503050406030204" pitchFamily="18" charset="0"/>
                      </a:rPr>
                      <m:t>,</m:t>
                    </m:r>
                    <m:r>
                      <a:rPr lang="en-US" altLang="zh-CN" b="0" i="1" smtClean="0">
                        <a:latin typeface="Cambria Math" panose="02040503050406030204" pitchFamily="18" charset="0"/>
                      </a:rPr>
                      <m:t>𝑎</m:t>
                    </m:r>
                    <m:r>
                      <a:rPr lang="en-US" altLang="zh-CN" b="0" i="1" smtClean="0">
                        <a:latin typeface="Cambria Math" panose="02040503050406030204" pitchFamily="18" charset="0"/>
                      </a:rPr>
                      <m:t>,</m:t>
                    </m:r>
                    <m:r>
                      <a:rPr lang="en-US" altLang="zh-CN" b="0" i="1" smtClean="0">
                        <a:latin typeface="Cambria Math" panose="02040503050406030204" pitchFamily="18" charset="0"/>
                      </a:rPr>
                      <m:t>𝑐</m:t>
                    </m:r>
                    <m:r>
                      <a:rPr lang="en-US" altLang="zh-CN" b="0" i="1" smtClean="0">
                        <a:latin typeface="Cambria Math" panose="02040503050406030204" pitchFamily="18" charset="0"/>
                      </a:rPr>
                      <m:t>,</m:t>
                    </m:r>
                    <m:r>
                      <a:rPr lang="en-US" altLang="zh-CN" b="0" i="1" smtClean="0">
                        <a:latin typeface="Cambria Math" panose="02040503050406030204" pitchFamily="18" charset="0"/>
                      </a:rPr>
                      <m:t>𝑎𝑐</m:t>
                    </m:r>
                    <m:r>
                      <a:rPr lang="en-US" altLang="zh-CN" b="0" i="1" smtClean="0">
                        <a:latin typeface="Cambria Math" panose="02040503050406030204" pitchFamily="18" charset="0"/>
                      </a:rPr>
                      <m:t>,</m:t>
                    </m:r>
                    <m:r>
                      <a:rPr lang="en-US" altLang="zh-CN" b="0" i="1" smtClean="0">
                        <a:latin typeface="Cambria Math" panose="02040503050406030204" pitchFamily="18" charset="0"/>
                      </a:rPr>
                      <m:t>𝑐𝑎</m:t>
                    </m:r>
                    <m:r>
                      <a:rPr lang="en-US" altLang="zh-CN" b="0" i="1" smtClean="0">
                        <a:latin typeface="Cambria Math" panose="02040503050406030204" pitchFamily="18" charset="0"/>
                      </a:rPr>
                      <m:t>,</m:t>
                    </m:r>
                    <m:r>
                      <a:rPr lang="en-US" altLang="zh-CN" b="0" i="1" smtClean="0">
                        <a:latin typeface="Cambria Math" panose="02040503050406030204" pitchFamily="18" charset="0"/>
                      </a:rPr>
                      <m:t>𝑎𝑎</m:t>
                    </m:r>
                    <m:r>
                      <a:rPr lang="en-US" altLang="zh-CN" b="0" i="1" smtClean="0">
                        <a:latin typeface="Cambria Math" panose="02040503050406030204" pitchFamily="18" charset="0"/>
                      </a:rPr>
                      <m:t>,</m:t>
                    </m:r>
                    <m:r>
                      <a:rPr lang="en-US" altLang="zh-CN" b="0" i="1" smtClean="0">
                        <a:latin typeface="Cambria Math" panose="02040503050406030204" pitchFamily="18" charset="0"/>
                      </a:rPr>
                      <m:t>𝑎𝑐𝑏</m:t>
                    </m:r>
                    <m:r>
                      <a:rPr lang="en-US" altLang="zh-CN" b="0" i="1" smtClean="0">
                        <a:latin typeface="Cambria Math" panose="02040503050406030204" pitchFamily="18" charset="0"/>
                      </a:rPr>
                      <m:t>,…</m:t>
                    </m:r>
                  </m:oMath>
                </a14:m>
                <a:r>
                  <a:rPr lang="en-US" altLang="zh-CN" dirty="0"/>
                  <a:t>} </a:t>
                </a:r>
              </a:p>
              <a:p>
                <a:pPr>
                  <a:lnSpc>
                    <a:spcPct val="150000"/>
                  </a:lnSpc>
                </a:pPr>
                <a:r>
                  <a:rPr lang="en-US" altLang="zh-CN" dirty="0"/>
                  <a:t>                                                              = </a:t>
                </a:r>
                <a14:m>
                  <m:oMath xmlns:m="http://schemas.openxmlformats.org/officeDocument/2006/math">
                    <m:acc>
                      <m:accPr>
                        <m:chr m:val="̅"/>
                        <m:ctrlPr>
                          <a:rPr lang="en-US" altLang="zh-CN" i="1" smtClean="0">
                            <a:latin typeface="Cambria Math" panose="02040503050406030204" pitchFamily="18" charset="0"/>
                          </a:rPr>
                        </m:ctrlPr>
                      </m:accPr>
                      <m:e>
                        <m:r>
                          <a:rPr lang="en-US" altLang="zh-CN" b="0" i="1" smtClean="0">
                            <a:latin typeface="Cambria Math" panose="02040503050406030204" pitchFamily="18" charset="0"/>
                          </a:rPr>
                          <m:t>𝑎</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𝑐</m:t>
                            </m:r>
                          </m:e>
                          <m:sup>
                            <m:r>
                              <a:rPr lang="en-US" altLang="zh-CN" b="0" i="1" smtClean="0">
                                <a:latin typeface="Cambria Math" panose="02040503050406030204" pitchFamily="18" charset="0"/>
                              </a:rPr>
                              <m:t>∗</m:t>
                            </m:r>
                          </m:sup>
                        </m:sSup>
                        <m:r>
                          <a:rPr lang="en-US" altLang="zh-CN" b="0" i="1" smtClean="0">
                            <a:latin typeface="Cambria Math" panose="02040503050406030204" pitchFamily="18" charset="0"/>
                          </a:rPr>
                          <m:t>𝑏</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𝑎</m:t>
                            </m:r>
                          </m:e>
                          <m:sup>
                            <m:r>
                              <a:rPr lang="en-US" altLang="zh-CN" b="0" i="1" smtClean="0">
                                <a:latin typeface="Cambria Math" panose="02040503050406030204" pitchFamily="18" charset="0"/>
                              </a:rPr>
                              <m:t>∗</m:t>
                            </m:r>
                          </m:sup>
                        </m:sSup>
                      </m:e>
                    </m:acc>
                    <m:r>
                      <a:rPr lang="en-US" altLang="zh-CN" b="0" i="1" smtClean="0">
                        <a:latin typeface="Cambria Math" panose="02040503050406030204" pitchFamily="18" charset="0"/>
                      </a:rPr>
                      <m:t>+</m:t>
                    </m:r>
                    <m:acc>
                      <m:accPr>
                        <m:chr m:val="̅"/>
                        <m:ctrlPr>
                          <a:rPr lang="en-US" altLang="zh-CN" b="0" i="1" smtClean="0">
                            <a:latin typeface="Cambria Math" panose="02040503050406030204" pitchFamily="18" charset="0"/>
                          </a:rPr>
                        </m:ctrlPr>
                      </m:accPr>
                      <m:e>
                        <m:r>
                          <a:rPr lang="en-US" altLang="zh-CN" b="0" i="1" smtClean="0">
                            <a:latin typeface="Cambria Math" panose="02040503050406030204" pitchFamily="18" charset="0"/>
                          </a:rPr>
                          <m:t>𝑐</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𝑎</m:t>
                            </m:r>
                          </m:e>
                          <m:sup>
                            <m:r>
                              <a:rPr lang="en-US" altLang="zh-CN" b="0" i="1" smtClean="0">
                                <a:latin typeface="Cambria Math" panose="02040503050406030204" pitchFamily="18" charset="0"/>
                              </a:rPr>
                              <m:t>∗</m:t>
                            </m:r>
                          </m:sup>
                        </m:sSup>
                      </m:e>
                    </m:acc>
                    <m:r>
                      <a:rPr lang="en-US" altLang="zh-CN" b="0" i="1" smtClean="0">
                        <a:latin typeface="Cambria Math" panose="02040503050406030204" pitchFamily="18" charset="0"/>
                      </a:rPr>
                      <m:t>+</m:t>
                    </m:r>
                    <m:acc>
                      <m:accPr>
                        <m:chr m:val="̅"/>
                        <m:ctrlPr>
                          <a:rPr lang="en-US" altLang="zh-CN" i="1">
                            <a:latin typeface="Cambria Math" panose="02040503050406030204" pitchFamily="18" charset="0"/>
                          </a:rPr>
                        </m:ctrlPr>
                      </m:accPr>
                      <m:e>
                        <m:sSup>
                          <m:sSupPr>
                            <m:ctrlPr>
                              <a:rPr lang="en-US" altLang="zh-CN" b="0" i="1" smtClean="0">
                                <a:latin typeface="Cambria Math" panose="02040503050406030204" pitchFamily="18" charset="0"/>
                              </a:rPr>
                            </m:ctrlPr>
                          </m:sSupPr>
                          <m:e>
                            <m:r>
                              <m:rPr>
                                <m:sty m:val="p"/>
                              </m:rPr>
                              <a:rPr lang="en-US" altLang="zh-CN" i="1" smtClean="0">
                                <a:latin typeface="Cambria Math" panose="02040503050406030204" pitchFamily="18" charset="0"/>
                              </a:rPr>
                              <m:t>a</m:t>
                            </m:r>
                          </m:e>
                          <m:sup>
                            <m:r>
                              <a:rPr lang="en-US" altLang="zh-CN" b="0" i="1" smtClean="0">
                                <a:latin typeface="Cambria Math" panose="02040503050406030204" pitchFamily="18" charset="0"/>
                              </a:rPr>
                              <m:t>∗</m:t>
                            </m:r>
                          </m:sup>
                        </m:sSup>
                      </m:e>
                    </m:acc>
                  </m:oMath>
                </a14:m>
                <a:endParaRPr lang="zh-CN" altLang="en-US" dirty="0"/>
              </a:p>
            </p:txBody>
          </p:sp>
        </mc:Choice>
        <mc:Fallback xmlns="">
          <p:sp>
            <p:nvSpPr>
              <p:cNvPr id="13" name="文本框 12">
                <a:extLst>
                  <a:ext uri="{FF2B5EF4-FFF2-40B4-BE49-F238E27FC236}">
                    <a16:creationId xmlns:a16="http://schemas.microsoft.com/office/drawing/2014/main" id="{31257B1D-499E-C922-BF42-7BAE49559B5A}"/>
                  </a:ext>
                </a:extLst>
              </p:cNvPr>
              <p:cNvSpPr txBox="1">
                <a:spLocks noRot="1" noChangeAspect="1" noMove="1" noResize="1" noEditPoints="1" noAdjustHandles="1" noChangeArrowheads="1" noChangeShapeType="1" noTextEdit="1"/>
              </p:cNvSpPr>
              <p:nvPr/>
            </p:nvSpPr>
            <p:spPr>
              <a:xfrm>
                <a:off x="582713" y="3663892"/>
                <a:ext cx="6112395" cy="2547300"/>
              </a:xfrm>
              <a:prstGeom prst="rect">
                <a:avLst/>
              </a:prstGeom>
              <a:blipFill>
                <a:blip r:embed="rId5"/>
                <a:stretch>
                  <a:fillRect l="-898" b="-287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44410921-4C2C-E39D-ED5F-BCFE989AA6DC}"/>
                  </a:ext>
                </a:extLst>
              </p:cNvPr>
              <p:cNvSpPr txBox="1"/>
              <p:nvPr/>
            </p:nvSpPr>
            <p:spPr>
              <a:xfrm>
                <a:off x="570642" y="2980711"/>
                <a:ext cx="10505590" cy="369332"/>
              </a:xfrm>
              <a:prstGeom prst="rect">
                <a:avLst/>
              </a:prstGeom>
              <a:noFill/>
            </p:spPr>
            <p:txBody>
              <a:bodyPr wrap="square" rtlCol="0">
                <a:spAutoFit/>
              </a:bodyPr>
              <a:lstStyle/>
              <a:p>
                <a:r>
                  <a:rPr lang="zh-CN" altLang="en-US" b="0" dirty="0"/>
                  <a:t>令</a:t>
                </a:r>
                <a14:m>
                  <m:oMath xmlns:m="http://schemas.openxmlformats.org/officeDocument/2006/math">
                    <m:r>
                      <a:rPr lang="en-US" altLang="zh-CN" b="0" i="1" dirty="0" smtClean="0">
                        <a:latin typeface="Cambria Math" panose="02040503050406030204" pitchFamily="18" charset="0"/>
                      </a:rPr>
                      <m:t>𝐿</m:t>
                    </m:r>
                    <m:d>
                      <m:dPr>
                        <m:ctrlPr>
                          <a:rPr lang="en-US" altLang="zh-CN" i="1" dirty="0" smtClean="0">
                            <a:latin typeface="Cambria Math" panose="02040503050406030204" pitchFamily="18" charset="0"/>
                          </a:rPr>
                        </m:ctrlPr>
                      </m:dPr>
                      <m:e>
                        <m:r>
                          <a:rPr lang="en-US" altLang="zh-CN" i="1" dirty="0" err="1" smtClean="0">
                            <a:latin typeface="Cambria Math" panose="02040503050406030204" pitchFamily="18" charset="0"/>
                          </a:rPr>
                          <m:t>𝐺</m:t>
                        </m:r>
                        <m:r>
                          <a:rPr lang="en-US" altLang="zh-CN" i="1" dirty="0" smtClean="0">
                            <a:latin typeface="Cambria Math" panose="02040503050406030204" pitchFamily="18" charset="0"/>
                          </a:rPr>
                          <m:t>,</m:t>
                        </m:r>
                        <m:r>
                          <a:rPr lang="en-US" altLang="zh-CN" i="1" dirty="0" err="1" smtClean="0">
                            <a:latin typeface="Cambria Math" panose="02040503050406030204" pitchFamily="18" charset="0"/>
                          </a:rPr>
                          <m:t>𝑥</m:t>
                        </m:r>
                      </m:e>
                    </m:d>
                    <m:r>
                      <a:rPr lang="en-US" altLang="zh-CN" i="1" dirty="0" smtClean="0">
                        <a:latin typeface="Cambria Math" panose="02040503050406030204" pitchFamily="18" charset="0"/>
                      </a:rPr>
                      <m:t>=</m:t>
                    </m:r>
                    <m:r>
                      <m:rPr>
                        <m:lit/>
                      </m:rPr>
                      <a:rPr lang="en-US" altLang="zh-CN" i="1" dirty="0" smtClean="0">
                        <a:latin typeface="Cambria Math" panose="02040503050406030204" pitchFamily="18" charset="0"/>
                      </a:rPr>
                      <m:t>{</m:t>
                    </m:r>
                    <m:r>
                      <a:rPr lang="en-US" altLang="zh-CN" i="1" dirty="0" smtClean="0">
                        <a:latin typeface="Cambria Math" panose="02040503050406030204" pitchFamily="18" charset="0"/>
                      </a:rPr>
                      <m:t>𝑠</m:t>
                    </m:r>
                    <m:r>
                      <a:rPr lang="en-US" altLang="zh-CN" i="1" dirty="0" smtClean="0">
                        <a:latin typeface="Cambria Math" panose="02040503050406030204" pitchFamily="18" charset="0"/>
                      </a:rPr>
                      <m:t>∈</m:t>
                    </m:r>
                    <m:sSup>
                      <m:sSupPr>
                        <m:ctrlPr>
                          <a:rPr lang="en-US" altLang="zh-CN" i="1" dirty="0" smtClean="0">
                            <a:latin typeface="Cambria Math" panose="02040503050406030204" pitchFamily="18" charset="0"/>
                          </a:rPr>
                        </m:ctrlPr>
                      </m:sSupPr>
                      <m:e>
                        <m:r>
                          <a:rPr lang="en-US" altLang="zh-CN" i="1" dirty="0" smtClean="0">
                            <a:latin typeface="Cambria Math" panose="02040503050406030204" pitchFamily="18" charset="0"/>
                          </a:rPr>
                          <m:t>𝐸</m:t>
                        </m:r>
                      </m:e>
                      <m:sup>
                        <m:r>
                          <a:rPr lang="en-US" altLang="zh-CN" i="1" dirty="0" smtClean="0">
                            <a:latin typeface="Cambria Math" panose="02040503050406030204" pitchFamily="18" charset="0"/>
                          </a:rPr>
                          <m:t>∗</m:t>
                        </m:r>
                      </m:sup>
                    </m:sSup>
                    <m:r>
                      <a:rPr lang="en-US" altLang="zh-CN" i="1" dirty="0" smtClean="0">
                        <a:latin typeface="Cambria Math" panose="02040503050406030204" pitchFamily="18" charset="0"/>
                      </a:rPr>
                      <m:t>: </m:t>
                    </m:r>
                    <m:r>
                      <a:rPr lang="en-US" altLang="zh-CN" i="1" dirty="0" smtClean="0">
                        <a:latin typeface="Cambria Math" panose="02040503050406030204" pitchFamily="18" charset="0"/>
                      </a:rPr>
                      <m:t>𝑓</m:t>
                    </m:r>
                    <m:d>
                      <m:dPr>
                        <m:ctrlPr>
                          <a:rPr lang="en-US" altLang="zh-CN" i="1" dirty="0" smtClean="0">
                            <a:latin typeface="Cambria Math" panose="02040503050406030204" pitchFamily="18" charset="0"/>
                          </a:rPr>
                        </m:ctrlPr>
                      </m:dPr>
                      <m:e>
                        <m:r>
                          <a:rPr lang="en-US" altLang="zh-CN" i="1" dirty="0" err="1" smtClean="0">
                            <a:latin typeface="Cambria Math" panose="02040503050406030204" pitchFamily="18" charset="0"/>
                          </a:rPr>
                          <m:t>𝑥</m:t>
                        </m:r>
                        <m:r>
                          <a:rPr lang="en-US" altLang="zh-CN" i="1" dirty="0" smtClean="0">
                            <a:latin typeface="Cambria Math" panose="02040503050406030204" pitchFamily="18" charset="0"/>
                          </a:rPr>
                          <m:t>,</m:t>
                        </m:r>
                        <m:r>
                          <a:rPr lang="en-US" altLang="zh-CN" i="1" dirty="0" err="1" smtClean="0">
                            <a:latin typeface="Cambria Math" panose="02040503050406030204" pitchFamily="18" charset="0"/>
                          </a:rPr>
                          <m:t>𝑠</m:t>
                        </m:r>
                      </m:e>
                    </m:d>
                    <m:r>
                      <a:rPr lang="zh-CN" altLang="en-US" i="1" dirty="0">
                        <a:latin typeface="Cambria Math" panose="02040503050406030204" pitchFamily="18" charset="0"/>
                      </a:rPr>
                      <m:t>有</m:t>
                    </m:r>
                    <m:r>
                      <a:rPr lang="zh-CN" altLang="en-US" i="1" dirty="0" smtClean="0">
                        <a:latin typeface="Cambria Math" panose="02040503050406030204" pitchFamily="18" charset="0"/>
                      </a:rPr>
                      <m:t>定义</m:t>
                    </m:r>
                    <m:r>
                      <m:rPr>
                        <m:lit/>
                      </m:rPr>
                      <a:rPr lang="en-US" altLang="zh-CN" i="1" dirty="0" smtClean="0">
                        <a:latin typeface="Cambria Math" panose="02040503050406030204" pitchFamily="18" charset="0"/>
                      </a:rPr>
                      <m:t>}</m:t>
                    </m:r>
                    <m:r>
                      <a:rPr lang="en-US" altLang="zh-CN" b="0" i="1" dirty="0" smtClean="0">
                        <a:latin typeface="Cambria Math" panose="02040503050406030204" pitchFamily="18" charset="0"/>
                      </a:rPr>
                      <m:t>,</m:t>
                    </m:r>
                  </m:oMath>
                </a14:m>
                <a:r>
                  <a:rPr lang="zh-CN" altLang="en-US" dirty="0"/>
                  <a:t> 则系统 </a:t>
                </a:r>
                <a:r>
                  <a:rPr lang="en-US" altLang="zh-CN" dirty="0"/>
                  <a:t>G</a:t>
                </a:r>
                <a:r>
                  <a:rPr lang="zh-CN" altLang="en-US" dirty="0"/>
                  <a:t>的语言集为</a:t>
                </a:r>
                <a14:m>
                  <m:oMath xmlns:m="http://schemas.openxmlformats.org/officeDocument/2006/math">
                    <m:r>
                      <a:rPr lang="en-US" altLang="zh-CN" i="1" dirty="0">
                        <a:latin typeface="Cambria Math" panose="02040503050406030204" pitchFamily="18" charset="0"/>
                      </a:rPr>
                      <m:t>𝐿</m:t>
                    </m:r>
                    <m:d>
                      <m:dPr>
                        <m:ctrlPr>
                          <a:rPr lang="en-US" altLang="zh-CN" i="1" dirty="0">
                            <a:latin typeface="Cambria Math" panose="02040503050406030204" pitchFamily="18" charset="0"/>
                          </a:rPr>
                        </m:ctrlPr>
                      </m:dPr>
                      <m:e>
                        <m:r>
                          <a:rPr lang="en-US" altLang="zh-CN" i="1" dirty="0" err="1">
                            <a:latin typeface="Cambria Math" panose="02040503050406030204" pitchFamily="18" charset="0"/>
                          </a:rPr>
                          <m:t>𝐺</m:t>
                        </m:r>
                        <m:r>
                          <a:rPr lang="en-US" altLang="zh-CN" i="1" dirty="0" smtClean="0">
                            <a:latin typeface="Cambria Math" panose="02040503050406030204" pitchFamily="18" charset="0"/>
                          </a:rPr>
                          <m:t>,</m:t>
                        </m:r>
                        <m:sSub>
                          <m:sSubPr>
                            <m:ctrlPr>
                              <a:rPr lang="en-US" altLang="zh-CN" b="0" i="1" dirty="0" smtClean="0">
                                <a:latin typeface="Cambria Math" panose="02040503050406030204" pitchFamily="18" charset="0"/>
                              </a:rPr>
                            </m:ctrlPr>
                          </m:sSubPr>
                          <m:e>
                            <m:r>
                              <a:rPr lang="en-US" altLang="zh-CN" b="0" i="1" dirty="0" smtClean="0">
                                <a:latin typeface="Cambria Math" panose="02040503050406030204" pitchFamily="18" charset="0"/>
                              </a:rPr>
                              <m:t>𝑋</m:t>
                            </m:r>
                          </m:e>
                          <m:sub>
                            <m:r>
                              <a:rPr lang="en-US" altLang="zh-CN" b="0" i="1" dirty="0" smtClean="0">
                                <a:latin typeface="Cambria Math" panose="02040503050406030204" pitchFamily="18" charset="0"/>
                              </a:rPr>
                              <m:t>0</m:t>
                            </m:r>
                          </m:sub>
                        </m:sSub>
                      </m:e>
                    </m:d>
                    <m:r>
                      <a:rPr lang="en-US" altLang="zh-CN" i="1" dirty="0" smtClean="0">
                        <a:latin typeface="Cambria Math" panose="02040503050406030204" pitchFamily="18" charset="0"/>
                      </a:rPr>
                      <m:t>,</m:t>
                    </m:r>
                    <m:r>
                      <a:rPr lang="en-US" altLang="zh-CN" b="0" i="1" dirty="0" smtClean="0">
                        <a:latin typeface="Cambria Math" panose="02040503050406030204" pitchFamily="18" charset="0"/>
                      </a:rPr>
                      <m:t>  </m:t>
                    </m:r>
                    <m:r>
                      <a:rPr lang="zh-CN" altLang="en-US" i="1" dirty="0" err="1">
                        <a:latin typeface="Cambria Math" panose="02040503050406030204" pitchFamily="18" charset="0"/>
                      </a:rPr>
                      <m:t>简</m:t>
                    </m:r>
                    <m:r>
                      <a:rPr lang="zh-CN" altLang="en-US" i="1" dirty="0" err="1" smtClean="0">
                        <a:latin typeface="Cambria Math" panose="02040503050406030204" pitchFamily="18" charset="0"/>
                      </a:rPr>
                      <m:t>记</m:t>
                    </m:r>
                    <m:r>
                      <a:rPr lang="zh-CN" altLang="en-US" i="1" dirty="0" err="1">
                        <a:latin typeface="Cambria Math" panose="02040503050406030204" pitchFamily="18" charset="0"/>
                      </a:rPr>
                      <m:t>为</m:t>
                    </m:r>
                    <m:r>
                      <a:rPr lang="en-US" altLang="zh-CN" i="1" dirty="0">
                        <a:latin typeface="Cambria Math" panose="02040503050406030204" pitchFamily="18" charset="0"/>
                      </a:rPr>
                      <m:t>𝐿</m:t>
                    </m:r>
                    <m:d>
                      <m:dPr>
                        <m:ctrlPr>
                          <a:rPr lang="en-US" altLang="zh-CN" i="1" dirty="0">
                            <a:latin typeface="Cambria Math" panose="02040503050406030204" pitchFamily="18" charset="0"/>
                          </a:rPr>
                        </m:ctrlPr>
                      </m:dPr>
                      <m:e>
                        <m:r>
                          <a:rPr lang="en-US" altLang="zh-CN" i="1" dirty="0" err="1">
                            <a:latin typeface="Cambria Math" panose="02040503050406030204" pitchFamily="18" charset="0"/>
                          </a:rPr>
                          <m:t>𝐺</m:t>
                        </m:r>
                      </m:e>
                    </m:d>
                    <m:r>
                      <a:rPr lang="zh-CN" altLang="en-US" i="1" dirty="0" err="1" smtClean="0">
                        <a:latin typeface="Cambria Math" panose="02040503050406030204" pitchFamily="18" charset="0"/>
                      </a:rPr>
                      <m:t>。</m:t>
                    </m:r>
                  </m:oMath>
                </a14:m>
                <a:endParaRPr lang="zh-CN" altLang="en-US" dirty="0"/>
              </a:p>
            </p:txBody>
          </p:sp>
        </mc:Choice>
        <mc:Fallback xmlns="">
          <p:sp>
            <p:nvSpPr>
              <p:cNvPr id="15" name="文本框 14">
                <a:extLst>
                  <a:ext uri="{FF2B5EF4-FFF2-40B4-BE49-F238E27FC236}">
                    <a16:creationId xmlns:a16="http://schemas.microsoft.com/office/drawing/2014/main" id="{44410921-4C2C-E39D-ED5F-BCFE989AA6DC}"/>
                  </a:ext>
                </a:extLst>
              </p:cNvPr>
              <p:cNvSpPr txBox="1">
                <a:spLocks noRot="1" noChangeAspect="1" noMove="1" noResize="1" noEditPoints="1" noAdjustHandles="1" noChangeArrowheads="1" noChangeShapeType="1" noTextEdit="1"/>
              </p:cNvSpPr>
              <p:nvPr/>
            </p:nvSpPr>
            <p:spPr>
              <a:xfrm>
                <a:off x="570642" y="2980711"/>
                <a:ext cx="10505590" cy="369332"/>
              </a:xfrm>
              <a:prstGeom prst="rect">
                <a:avLst/>
              </a:prstGeom>
              <a:blipFill>
                <a:blip r:embed="rId6"/>
                <a:stretch>
                  <a:fillRect l="-522" t="-14754" b="-26230"/>
                </a:stretch>
              </a:blipFill>
            </p:spPr>
            <p:txBody>
              <a:bodyPr/>
              <a:lstStyle/>
              <a:p>
                <a:r>
                  <a:rPr lang="zh-CN" altLang="en-US">
                    <a:noFill/>
                  </a:rPr>
                  <a:t> </a:t>
                </a:r>
              </a:p>
            </p:txBody>
          </p:sp>
        </mc:Fallback>
      </mc:AlternateContent>
      <p:pic>
        <p:nvPicPr>
          <p:cNvPr id="3" name="图片 2">
            <a:extLst>
              <a:ext uri="{FF2B5EF4-FFF2-40B4-BE49-F238E27FC236}">
                <a16:creationId xmlns:a16="http://schemas.microsoft.com/office/drawing/2014/main" id="{D6B37E12-5855-4FF4-C30F-C4A5B6B8AED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0083" y="119306"/>
            <a:ext cx="645261" cy="645261"/>
          </a:xfrm>
          <a:prstGeom prst="ellipse">
            <a:avLst/>
          </a:prstGeom>
        </p:spPr>
      </p:pic>
      <p:sp>
        <p:nvSpPr>
          <p:cNvPr id="6" name="文本框 5">
            <a:extLst>
              <a:ext uri="{FF2B5EF4-FFF2-40B4-BE49-F238E27FC236}">
                <a16:creationId xmlns:a16="http://schemas.microsoft.com/office/drawing/2014/main" id="{47C88C8E-E713-2461-045A-B1EFD5EF16BE}"/>
              </a:ext>
            </a:extLst>
          </p:cNvPr>
          <p:cNvSpPr txBox="1"/>
          <p:nvPr/>
        </p:nvSpPr>
        <p:spPr>
          <a:xfrm>
            <a:off x="1988848" y="99267"/>
            <a:ext cx="4037846" cy="646331"/>
          </a:xfrm>
          <a:prstGeom prst="rect">
            <a:avLst/>
          </a:prstGeom>
          <a:noFill/>
        </p:spPr>
        <p:txBody>
          <a:bodyPr wrap="square" rtlCol="0">
            <a:spAutoFit/>
          </a:bodyPr>
          <a:lstStyle/>
          <a:p>
            <a:r>
              <a:rPr lang="zh-CN" altLang="en-US" dirty="0">
                <a:solidFill>
                  <a:srgbClr val="000000"/>
                </a:solidFill>
                <a:latin typeface="华文行楷" panose="02010800040101010101" pitchFamily="2" charset="-122"/>
                <a:ea typeface="华文行楷" panose="02010800040101010101" pitchFamily="2" charset="-122"/>
              </a:rPr>
              <a:t>       </a:t>
            </a:r>
            <a:r>
              <a:rPr lang="zh-CN" altLang="en-US"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重庆国家应用数学中心</a:t>
            </a:r>
            <a:endParaRPr lang="en-US" altLang="zh-CN"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a:p>
            <a:pPr algn="dist"/>
            <a:r>
              <a:rPr lang="en-US" altLang="zh-CN"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National Center for Applied Mathematics in Chongqing</a:t>
            </a:r>
            <a:endParaRPr lang="zh-CN" altLang="en-US"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p:txBody>
      </p:sp>
      <p:pic>
        <p:nvPicPr>
          <p:cNvPr id="7" name="图片 6">
            <a:extLst>
              <a:ext uri="{FF2B5EF4-FFF2-40B4-BE49-F238E27FC236}">
                <a16:creationId xmlns:a16="http://schemas.microsoft.com/office/drawing/2014/main" id="{AB57A6BB-9C95-AAF9-C4BF-09B0B7DF9EE2}"/>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012452" y="172318"/>
            <a:ext cx="869288" cy="500231"/>
          </a:xfrm>
          <a:prstGeom prst="rect">
            <a:avLst/>
          </a:prstGeom>
        </p:spPr>
      </p:pic>
      <p:sp>
        <p:nvSpPr>
          <p:cNvPr id="5" name="灯片编号占位符 4">
            <a:extLst>
              <a:ext uri="{FF2B5EF4-FFF2-40B4-BE49-F238E27FC236}">
                <a16:creationId xmlns:a16="http://schemas.microsoft.com/office/drawing/2014/main" id="{3B502445-1DC7-AEC7-CEC8-43822142FB23}"/>
              </a:ext>
            </a:extLst>
          </p:cNvPr>
          <p:cNvSpPr>
            <a:spLocks noGrp="1"/>
          </p:cNvSpPr>
          <p:nvPr>
            <p:ph type="sldNum" sz="quarter" idx="12"/>
          </p:nvPr>
        </p:nvSpPr>
        <p:spPr/>
        <p:txBody>
          <a:bodyPr/>
          <a:lstStyle/>
          <a:p>
            <a:fld id="{9A0DB2DC-4C9A-4742-B13C-FB6460FD3503}" type="slidenum">
              <a:rPr lang="zh-CN" altLang="en-US" noProof="1" smtClean="0"/>
              <a:pPr/>
              <a:t>8</a:t>
            </a:fld>
            <a:r>
              <a:rPr lang="en-US" altLang="zh-CN" noProof="1"/>
              <a:t>/52</a:t>
            </a:r>
            <a:endParaRPr lang="zh-CN" altLang="en-US" noProof="1"/>
          </a:p>
        </p:txBody>
      </p:sp>
    </p:spTree>
    <p:custDataLst>
      <p:tags r:id="rId1"/>
    </p:custDataLst>
    <p:extLst>
      <p:ext uri="{BB962C8B-B14F-4D97-AF65-F5344CB8AC3E}">
        <p14:creationId xmlns:p14="http://schemas.microsoft.com/office/powerpoint/2010/main" val="15371765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F1B76EB4-707C-2866-57D6-675411D5CED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248839" y="3111969"/>
            <a:ext cx="1087206" cy="3180291"/>
          </a:xfrm>
          <a:prstGeom prst="rect">
            <a:avLst/>
          </a:prstGeom>
        </p:spPr>
      </p:pic>
      <p:sp>
        <p:nvSpPr>
          <p:cNvPr id="8" name="矩形 7"/>
          <p:cNvSpPr/>
          <p:nvPr/>
        </p:nvSpPr>
        <p:spPr>
          <a:xfrm>
            <a:off x="260083" y="850574"/>
            <a:ext cx="11126709" cy="45719"/>
          </a:xfrm>
          <a:prstGeom prst="rect">
            <a:avLst/>
          </a:prstGeom>
          <a:solidFill>
            <a:schemeClr val="tx1">
              <a:lumMod val="50000"/>
              <a:lumOff val="50000"/>
            </a:schemeClr>
          </a:solidFill>
          <a:ln>
            <a:solidFill>
              <a:schemeClr val="tx1">
                <a:lumMod val="50000"/>
                <a:lumOff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sp>
        <p:nvSpPr>
          <p:cNvPr id="9" name="矩形 8"/>
          <p:cNvSpPr/>
          <p:nvPr/>
        </p:nvSpPr>
        <p:spPr>
          <a:xfrm>
            <a:off x="0" y="6753885"/>
            <a:ext cx="12192000" cy="104115"/>
          </a:xfrm>
          <a:prstGeom prst="rect">
            <a:avLst/>
          </a:prstGeom>
          <a:solidFill>
            <a:schemeClr val="accent2">
              <a:lumMod val="50000"/>
            </a:schemeClr>
          </a:solidFill>
          <a:ln>
            <a:solidFill>
              <a:schemeClr val="accent2">
                <a:lumMod val="50000"/>
              </a:schemeClr>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endParaRPr lang="zh-CN" altLang="en-US" sz="2800" b="1" dirty="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endParaRPr>
          </a:p>
        </p:txBody>
      </p:sp>
      <p:sp>
        <p:nvSpPr>
          <p:cNvPr id="2" name="文本框 1">
            <a:extLst>
              <a:ext uri="{FF2B5EF4-FFF2-40B4-BE49-F238E27FC236}">
                <a16:creationId xmlns:a16="http://schemas.microsoft.com/office/drawing/2014/main" id="{5C0E9E66-E1A7-A362-4EB4-B505C9B9DB3F}"/>
              </a:ext>
            </a:extLst>
          </p:cNvPr>
          <p:cNvSpPr txBox="1"/>
          <p:nvPr/>
        </p:nvSpPr>
        <p:spPr>
          <a:xfrm>
            <a:off x="260083" y="969488"/>
            <a:ext cx="958917" cy="400110"/>
          </a:xfrm>
          <a:prstGeom prst="rect">
            <a:avLst/>
          </a:prstGeom>
          <a:noFill/>
        </p:spPr>
        <p:txBody>
          <a:bodyPr wrap="none" rtlCol="0">
            <a:spAutoFit/>
          </a:bodyPr>
          <a:lstStyle/>
          <a:p>
            <a:r>
              <a:rPr lang="zh-CN" altLang="en-US" sz="2000" b="1" dirty="0"/>
              <a:t>操作符</a:t>
            </a:r>
          </a:p>
        </p:txBody>
      </p:sp>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0A2DDDAB-36DF-E012-693E-E3F0C466A4D4}"/>
                  </a:ext>
                </a:extLst>
              </p:cNvPr>
              <p:cNvSpPr txBox="1"/>
              <p:nvPr/>
            </p:nvSpPr>
            <p:spPr>
              <a:xfrm>
                <a:off x="260083" y="1461891"/>
                <a:ext cx="6395987" cy="369332"/>
              </a:xfrm>
              <a:prstGeom prst="rect">
                <a:avLst/>
              </a:prstGeom>
              <a:noFill/>
            </p:spPr>
            <p:txBody>
              <a:bodyPr wrap="square" rtlCol="0">
                <a:spAutoFit/>
              </a:bodyPr>
              <a:lstStyle/>
              <a:p>
                <a:pPr marL="285750" indent="-285750">
                  <a:buFont typeface="Arial" panose="020B0604020202020204" pitchFamily="34" charset="0"/>
                  <a:buChar char="•"/>
                </a:pPr>
                <a:r>
                  <a:rPr lang="en-US" altLang="zh-CN" dirty="0"/>
                  <a:t>Ac(G)</a:t>
                </a:r>
                <a:r>
                  <a:rPr lang="zh-CN" altLang="en-US" dirty="0"/>
                  <a:t>表示的是取</a:t>
                </a:r>
                <a:r>
                  <a:rPr lang="en-US" altLang="zh-CN" dirty="0"/>
                  <a:t>G</a:t>
                </a:r>
                <a:r>
                  <a:rPr lang="zh-CN" altLang="en-US" dirty="0"/>
                  <a:t>中的从初始点集</a:t>
                </a:r>
                <a14:m>
                  <m:oMath xmlns:m="http://schemas.openxmlformats.org/officeDocument/2006/math">
                    <m:sSub>
                      <m:sSubPr>
                        <m:ctrlPr>
                          <a:rPr lang="en-US" altLang="zh-CN" i="1" dirty="0" smtClean="0">
                            <a:latin typeface="Cambria Math" panose="02040503050406030204" pitchFamily="18" charset="0"/>
                          </a:rPr>
                        </m:ctrlPr>
                      </m:sSubPr>
                      <m:e>
                        <m:r>
                          <a:rPr lang="en-US" altLang="zh-CN" i="1" dirty="0" smtClean="0">
                            <a:latin typeface="Cambria Math" panose="02040503050406030204" pitchFamily="18" charset="0"/>
                          </a:rPr>
                          <m:t>𝑋</m:t>
                        </m:r>
                      </m:e>
                      <m:sub>
                        <m:r>
                          <a:rPr lang="en-US" altLang="zh-CN" i="1" dirty="0" smtClean="0">
                            <a:latin typeface="Cambria Math" panose="02040503050406030204" pitchFamily="18" charset="0"/>
                          </a:rPr>
                          <m:t>0</m:t>
                        </m:r>
                      </m:sub>
                    </m:sSub>
                  </m:oMath>
                </a14:m>
                <a:r>
                  <a:rPr lang="zh-CN" altLang="en-US" dirty="0"/>
                  <a:t>出发可达的部分。</a:t>
                </a:r>
                <a:endParaRPr lang="en-US" altLang="zh-CN" dirty="0"/>
              </a:p>
            </p:txBody>
          </p:sp>
        </mc:Choice>
        <mc:Fallback xmlns="">
          <p:sp>
            <p:nvSpPr>
              <p:cNvPr id="3" name="文本框 2">
                <a:extLst>
                  <a:ext uri="{FF2B5EF4-FFF2-40B4-BE49-F238E27FC236}">
                    <a16:creationId xmlns:a16="http://schemas.microsoft.com/office/drawing/2014/main" id="{0A2DDDAB-36DF-E012-693E-E3F0C466A4D4}"/>
                  </a:ext>
                </a:extLst>
              </p:cNvPr>
              <p:cNvSpPr txBox="1">
                <a:spLocks noRot="1" noChangeAspect="1" noMove="1" noResize="1" noEditPoints="1" noAdjustHandles="1" noChangeArrowheads="1" noChangeShapeType="1" noTextEdit="1"/>
              </p:cNvSpPr>
              <p:nvPr/>
            </p:nvSpPr>
            <p:spPr>
              <a:xfrm>
                <a:off x="260083" y="1461891"/>
                <a:ext cx="6395987" cy="369332"/>
              </a:xfrm>
              <a:prstGeom prst="rect">
                <a:avLst/>
              </a:prstGeom>
              <a:blipFill>
                <a:blip r:embed="rId5"/>
                <a:stretch>
                  <a:fillRect l="-667" t="-15000" b="-28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6FE7FDB8-0A2C-19FF-21B7-4B447C53DCDD}"/>
                  </a:ext>
                </a:extLst>
              </p:cNvPr>
              <p:cNvSpPr txBox="1"/>
              <p:nvPr/>
            </p:nvSpPr>
            <p:spPr>
              <a:xfrm>
                <a:off x="260083" y="1871128"/>
                <a:ext cx="11064039" cy="134863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dirty="0"/>
                  <a:t>给定</a:t>
                </a:r>
                <a14:m>
                  <m:oMath xmlns:m="http://schemas.openxmlformats.org/officeDocument/2006/math">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𝐺</m:t>
                        </m:r>
                      </m:e>
                      <m:sub>
                        <m:r>
                          <a:rPr lang="en-US" altLang="zh-CN" i="1" dirty="0">
                            <a:latin typeface="Cambria Math" panose="02040503050406030204" pitchFamily="18" charset="0"/>
                          </a:rPr>
                          <m:t>1</m:t>
                        </m:r>
                      </m:sub>
                    </m:sSub>
                    <m:r>
                      <a:rPr lang="en-US" altLang="zh-CN" i="1" dirty="0">
                        <a:latin typeface="Cambria Math" panose="02040503050406030204" pitchFamily="18" charset="0"/>
                      </a:rPr>
                      <m:t>=</m:t>
                    </m:r>
                    <m:d>
                      <m:dPr>
                        <m:ctrlPr>
                          <a:rPr lang="en-US" altLang="zh-CN" i="1" dirty="0">
                            <a:latin typeface="Cambria Math" panose="02040503050406030204" pitchFamily="18" charset="0"/>
                          </a:rPr>
                        </m:ctrlPr>
                      </m:dPr>
                      <m:e>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𝑋</m:t>
                            </m:r>
                          </m:e>
                          <m:sub>
                            <m:r>
                              <a:rPr lang="en-US" altLang="zh-CN" i="1" dirty="0">
                                <a:latin typeface="Cambria Math" panose="02040503050406030204" pitchFamily="18" charset="0"/>
                              </a:rPr>
                              <m:t>1</m:t>
                            </m:r>
                          </m:sub>
                        </m:sSub>
                        <m:r>
                          <a:rPr lang="en-US" altLang="zh-CN" i="1" dirty="0" smtClean="0">
                            <a:latin typeface="Cambria Math" panose="02040503050406030204" pitchFamily="18" charset="0"/>
                          </a:rPr>
                          <m:t>,</m:t>
                        </m:r>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𝐸</m:t>
                            </m:r>
                          </m:e>
                          <m:sub>
                            <m:r>
                              <a:rPr lang="en-US" altLang="zh-CN" i="1" dirty="0">
                                <a:latin typeface="Cambria Math" panose="02040503050406030204" pitchFamily="18" charset="0"/>
                              </a:rPr>
                              <m:t>1</m:t>
                            </m:r>
                          </m:sub>
                        </m:sSub>
                        <m:r>
                          <a:rPr lang="en-US" altLang="zh-CN" i="1" dirty="0" smtClean="0">
                            <a:latin typeface="Cambria Math" panose="02040503050406030204" pitchFamily="18" charset="0"/>
                          </a:rPr>
                          <m:t>,</m:t>
                        </m:r>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𝑓</m:t>
                            </m:r>
                          </m:e>
                          <m:sub>
                            <m:r>
                              <a:rPr lang="en-US" altLang="zh-CN" i="1" dirty="0">
                                <a:latin typeface="Cambria Math" panose="02040503050406030204" pitchFamily="18" charset="0"/>
                              </a:rPr>
                              <m:t>1</m:t>
                            </m:r>
                          </m:sub>
                        </m:sSub>
                        <m:r>
                          <a:rPr lang="en-US" altLang="zh-CN" i="1" dirty="0" smtClean="0">
                            <a:latin typeface="Cambria Math" panose="02040503050406030204" pitchFamily="18" charset="0"/>
                          </a:rPr>
                          <m:t>,</m:t>
                        </m:r>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𝑥</m:t>
                            </m:r>
                          </m:e>
                          <m:sub>
                            <m:r>
                              <a:rPr lang="en-US" altLang="zh-CN" i="1" dirty="0">
                                <a:latin typeface="Cambria Math" panose="02040503050406030204" pitchFamily="18" charset="0"/>
                              </a:rPr>
                              <m:t>01</m:t>
                            </m:r>
                          </m:sub>
                        </m:sSub>
                      </m:e>
                    </m:d>
                    <m:r>
                      <a:rPr lang="en-US" altLang="zh-CN" i="1" dirty="0" smtClean="0">
                        <a:latin typeface="Cambria Math" panose="02040503050406030204" pitchFamily="18" charset="0"/>
                      </a:rPr>
                      <m:t>,</m:t>
                    </m:r>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𝐺</m:t>
                        </m:r>
                      </m:e>
                      <m:sub>
                        <m:r>
                          <a:rPr lang="en-US" altLang="zh-CN" i="1" dirty="0">
                            <a:latin typeface="Cambria Math" panose="02040503050406030204" pitchFamily="18" charset="0"/>
                          </a:rPr>
                          <m:t>2</m:t>
                        </m:r>
                      </m:sub>
                    </m:sSub>
                    <m:r>
                      <a:rPr lang="en-US" altLang="zh-CN" i="1" dirty="0">
                        <a:latin typeface="Cambria Math" panose="02040503050406030204" pitchFamily="18" charset="0"/>
                      </a:rPr>
                      <m:t>=</m:t>
                    </m:r>
                    <m:d>
                      <m:dPr>
                        <m:ctrlPr>
                          <a:rPr lang="en-US" altLang="zh-CN" i="1" dirty="0">
                            <a:latin typeface="Cambria Math" panose="02040503050406030204" pitchFamily="18" charset="0"/>
                          </a:rPr>
                        </m:ctrlPr>
                      </m:dPr>
                      <m:e>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𝑋</m:t>
                            </m:r>
                          </m:e>
                          <m:sub>
                            <m:r>
                              <a:rPr lang="en-US" altLang="zh-CN" i="1" dirty="0">
                                <a:latin typeface="Cambria Math" panose="02040503050406030204" pitchFamily="18" charset="0"/>
                              </a:rPr>
                              <m:t>2</m:t>
                            </m:r>
                          </m:sub>
                        </m:sSub>
                        <m:r>
                          <a:rPr lang="en-US" altLang="zh-CN" i="1" dirty="0" smtClean="0">
                            <a:latin typeface="Cambria Math" panose="02040503050406030204" pitchFamily="18" charset="0"/>
                          </a:rPr>
                          <m:t>,</m:t>
                        </m:r>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𝐸</m:t>
                            </m:r>
                          </m:e>
                          <m:sub>
                            <m:r>
                              <a:rPr lang="en-US" altLang="zh-CN" i="1" dirty="0">
                                <a:latin typeface="Cambria Math" panose="02040503050406030204" pitchFamily="18" charset="0"/>
                              </a:rPr>
                              <m:t>2</m:t>
                            </m:r>
                          </m:sub>
                        </m:sSub>
                        <m:r>
                          <a:rPr lang="en-US" altLang="zh-CN" i="1" dirty="0" smtClean="0">
                            <a:latin typeface="Cambria Math" panose="02040503050406030204" pitchFamily="18" charset="0"/>
                          </a:rPr>
                          <m:t>,</m:t>
                        </m:r>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𝑓</m:t>
                            </m:r>
                          </m:e>
                          <m:sub>
                            <m:r>
                              <a:rPr lang="en-US" altLang="zh-CN" i="1" dirty="0">
                                <a:latin typeface="Cambria Math" panose="02040503050406030204" pitchFamily="18" charset="0"/>
                              </a:rPr>
                              <m:t>2</m:t>
                            </m:r>
                          </m:sub>
                        </m:sSub>
                        <m:r>
                          <a:rPr lang="en-US" altLang="zh-CN" i="1" dirty="0" smtClean="0">
                            <a:latin typeface="Cambria Math" panose="02040503050406030204" pitchFamily="18" charset="0"/>
                          </a:rPr>
                          <m:t>,</m:t>
                        </m:r>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𝑥</m:t>
                            </m:r>
                          </m:e>
                          <m:sub>
                            <m:r>
                              <a:rPr lang="en-US" altLang="zh-CN" i="1" dirty="0">
                                <a:latin typeface="Cambria Math" panose="02040503050406030204" pitchFamily="18" charset="0"/>
                              </a:rPr>
                              <m:t>02</m:t>
                            </m:r>
                          </m:sub>
                        </m:sSub>
                      </m:e>
                    </m:d>
                    <m:r>
                      <a:rPr lang="en-US" altLang="zh-CN" b="0" i="1" dirty="0" smtClean="0">
                        <a:latin typeface="Cambria Math" panose="02040503050406030204" pitchFamily="18" charset="0"/>
                      </a:rPr>
                      <m:t>,</m:t>
                    </m:r>
                  </m:oMath>
                </a14:m>
                <a:r>
                  <a:rPr lang="zh-CN" altLang="en-US" dirty="0"/>
                  <a:t> 乘积</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𝐺</m:t>
                        </m:r>
                      </m:e>
                      <m:sub>
                        <m:r>
                          <a:rPr lang="en-US" altLang="zh-CN" i="1">
                            <a:latin typeface="Cambria Math" panose="02040503050406030204" pitchFamily="18" charset="0"/>
                          </a:rPr>
                          <m:t>1</m:t>
                        </m:r>
                      </m:sub>
                    </m:sSub>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𝐺</m:t>
                        </m:r>
                      </m:e>
                      <m:sub>
                        <m:r>
                          <a:rPr lang="en-US" altLang="zh-CN" i="1">
                            <a:latin typeface="Cambria Math" panose="02040503050406030204" pitchFamily="18" charset="0"/>
                          </a:rPr>
                          <m:t>2</m:t>
                        </m:r>
                      </m:sub>
                    </m:sSub>
                  </m:oMath>
                </a14:m>
                <a:r>
                  <a:rPr lang="zh-CN" altLang="en-US" dirty="0"/>
                  <a:t>定义为</a:t>
                </a:r>
                <a:endParaRPr lang="en-US" altLang="zh-CN" dirty="0"/>
              </a:p>
              <a:p>
                <a:pPr>
                  <a:lnSpc>
                    <a:spcPct val="150000"/>
                  </a:lnSpc>
                </a:pPr>
                <a:r>
                  <a:rPr lang="en-US" altLang="zh-CN" dirty="0"/>
                  <a:t>                                         </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𝐺</m:t>
                        </m:r>
                      </m:e>
                      <m:sub>
                        <m:r>
                          <a:rPr lang="en-US" altLang="zh-CN" i="1">
                            <a:latin typeface="Cambria Math" panose="02040503050406030204" pitchFamily="18" charset="0"/>
                          </a:rPr>
                          <m:t>1</m:t>
                        </m:r>
                      </m:sub>
                    </m:sSub>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𝐺</m:t>
                        </m:r>
                      </m:e>
                      <m:sub>
                        <m:r>
                          <a:rPr lang="en-US" altLang="zh-CN" i="1">
                            <a:latin typeface="Cambria Math" panose="02040503050406030204" pitchFamily="18" charset="0"/>
                          </a:rPr>
                          <m:t>2</m:t>
                        </m:r>
                      </m:sub>
                    </m:sSub>
                    <m:r>
                      <a:rPr lang="en-US" altLang="zh-CN" b="0" i="1" smtClean="0">
                        <a:latin typeface="Cambria Math" panose="02040503050406030204" pitchFamily="18" charset="0"/>
                      </a:rPr>
                      <m:t>=</m:t>
                    </m:r>
                    <m:r>
                      <a:rPr lang="en-US" altLang="zh-CN" b="0" i="1" smtClean="0">
                        <a:latin typeface="Cambria Math" panose="02040503050406030204" pitchFamily="18" charset="0"/>
                      </a:rPr>
                      <m:t>𝐴</m:t>
                    </m:r>
                    <m:r>
                      <m:rPr>
                        <m:sty m:val="p"/>
                      </m:rPr>
                      <a:rPr lang="en-US" altLang="zh-CN" i="1">
                        <a:latin typeface="Cambria Math" panose="02040503050406030204" pitchFamily="18" charset="0"/>
                      </a:rPr>
                      <m:t>c</m:t>
                    </m:r>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𝑋</m:t>
                        </m:r>
                      </m:e>
                      <m:sub>
                        <m:r>
                          <a:rPr lang="en-US" altLang="zh-CN" b="0" i="1" smtClean="0">
                            <a:latin typeface="Cambria Math" panose="02040503050406030204" pitchFamily="18" charset="0"/>
                          </a:rPr>
                          <m:t>1</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𝑋</m:t>
                        </m:r>
                      </m:e>
                      <m:sub>
                        <m:r>
                          <a:rPr lang="en-US" altLang="zh-CN" b="0" i="1" smtClean="0">
                            <a:latin typeface="Cambria Math" panose="02040503050406030204" pitchFamily="18" charset="0"/>
                          </a:rPr>
                          <m:t>2</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𝐸</m:t>
                        </m:r>
                      </m:e>
                      <m:sub>
                        <m:r>
                          <a:rPr lang="en-US" altLang="zh-CN" b="0" i="1" smtClean="0">
                            <a:latin typeface="Cambria Math" panose="02040503050406030204" pitchFamily="18" charset="0"/>
                          </a:rPr>
                          <m:t>1</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𝐸</m:t>
                        </m:r>
                      </m:e>
                      <m:sub>
                        <m:r>
                          <a:rPr lang="en-US" altLang="zh-CN" b="0" i="1" smtClean="0">
                            <a:latin typeface="Cambria Math" panose="02040503050406030204" pitchFamily="18" charset="0"/>
                          </a:rPr>
                          <m:t>2</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𝑓</m:t>
                        </m:r>
                      </m:e>
                      <m:sub>
                        <m:r>
                          <a:rPr lang="en-US" altLang="zh-CN" b="0" i="1" smtClean="0">
                            <a:latin typeface="Cambria Math" panose="02040503050406030204" pitchFamily="18" charset="0"/>
                          </a:rPr>
                          <m:t>1</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𝑓</m:t>
                        </m:r>
                      </m:e>
                      <m:sub>
                        <m:r>
                          <a:rPr lang="en-US" altLang="zh-CN" b="0" i="1" smtClean="0">
                            <a:latin typeface="Cambria Math" panose="02040503050406030204" pitchFamily="18" charset="0"/>
                          </a:rPr>
                          <m:t>2</m:t>
                        </m:r>
                      </m:sub>
                    </m:sSub>
                    <m:r>
                      <a:rPr lang="en-US" altLang="zh-CN" b="0" i="1" smtClean="0">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m:t>
                        </m:r>
                        <m:r>
                          <a:rPr lang="en-US" altLang="zh-CN" i="1">
                            <a:latin typeface="Cambria Math" panose="02040503050406030204" pitchFamily="18" charset="0"/>
                          </a:rPr>
                          <m:t>𝑥</m:t>
                        </m:r>
                      </m:e>
                      <m:sub>
                        <m:r>
                          <a:rPr lang="en-US" altLang="zh-CN" i="1">
                            <a:latin typeface="Cambria Math" panose="02040503050406030204" pitchFamily="18" charset="0"/>
                          </a:rPr>
                          <m:t>01</m:t>
                        </m:r>
                      </m:sub>
                    </m:sSub>
                    <m:r>
                      <a:rPr lang="en-US" altLang="zh-CN" i="1" smtClean="0">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𝑥</m:t>
                        </m:r>
                      </m:e>
                      <m:sub>
                        <m:r>
                          <a:rPr lang="en-US" altLang="zh-CN" i="1">
                            <a:latin typeface="Cambria Math" panose="02040503050406030204" pitchFamily="18" charset="0"/>
                          </a:rPr>
                          <m:t>02</m:t>
                        </m:r>
                      </m:sub>
                    </m:sSub>
                    <m:r>
                      <a:rPr lang="en-US" altLang="zh-CN" i="1">
                        <a:latin typeface="Cambria Math" panose="02040503050406030204" pitchFamily="18" charset="0"/>
                      </a:rPr>
                      <m:t>)</m:t>
                    </m:r>
                    <m:r>
                      <a:rPr lang="en-US" altLang="zh-CN" b="0" i="1" smtClean="0">
                        <a:latin typeface="Cambria Math" panose="02040503050406030204" pitchFamily="18" charset="0"/>
                      </a:rPr>
                      <m:t>)</m:t>
                    </m:r>
                  </m:oMath>
                </a14:m>
                <a:r>
                  <a:rPr lang="en-US" altLang="zh-CN" dirty="0"/>
                  <a:t>,</a:t>
                </a:r>
              </a:p>
              <a:p>
                <a:pPr>
                  <a:lnSpc>
                    <a:spcPct val="150000"/>
                  </a:lnSpc>
                </a:pPr>
                <a:r>
                  <a:rPr lang="zh-CN" altLang="en-US" dirty="0"/>
                  <a:t>     其中</a:t>
                </a:r>
                <a14:m>
                  <m:oMath xmlns:m="http://schemas.openxmlformats.org/officeDocument/2006/math">
                    <m:r>
                      <a:rPr lang="en-US" altLang="zh-CN" i="1" dirty="0" smtClean="0">
                        <a:latin typeface="Cambria Math" panose="02040503050406030204" pitchFamily="18" charset="0"/>
                      </a:rPr>
                      <m:t>𝑓</m:t>
                    </m:r>
                    <m:d>
                      <m:dPr>
                        <m:ctrlPr>
                          <a:rPr lang="en-US" altLang="zh-CN" i="1" dirty="0" smtClean="0">
                            <a:latin typeface="Cambria Math" panose="02040503050406030204" pitchFamily="18" charset="0"/>
                          </a:rPr>
                        </m:ctrlPr>
                      </m:dPr>
                      <m:e>
                        <m:d>
                          <m:dPr>
                            <m:ctrlPr>
                              <a:rPr lang="en-US" altLang="zh-CN" i="1" dirty="0" smtClean="0">
                                <a:latin typeface="Cambria Math" panose="02040503050406030204" pitchFamily="18" charset="0"/>
                              </a:rPr>
                            </m:ctrlPr>
                          </m:dPr>
                          <m:e>
                            <m:sSub>
                              <m:sSubPr>
                                <m:ctrlPr>
                                  <a:rPr lang="en-US" altLang="zh-CN" i="1" dirty="0" smtClean="0">
                                    <a:latin typeface="Cambria Math" panose="02040503050406030204" pitchFamily="18" charset="0"/>
                                  </a:rPr>
                                </m:ctrlPr>
                              </m:sSubPr>
                              <m:e>
                                <m:r>
                                  <a:rPr lang="en-US" altLang="zh-CN" i="1" dirty="0" smtClean="0">
                                    <a:latin typeface="Cambria Math" panose="02040503050406030204" pitchFamily="18" charset="0"/>
                                  </a:rPr>
                                  <m:t>𝑥</m:t>
                                </m:r>
                              </m:e>
                              <m:sub>
                                <m:r>
                                  <a:rPr lang="en-US" altLang="zh-CN" i="1" dirty="0" smtClean="0">
                                    <a:latin typeface="Cambria Math" panose="02040503050406030204" pitchFamily="18" charset="0"/>
                                  </a:rPr>
                                  <m:t>1</m:t>
                                </m:r>
                              </m:sub>
                            </m:sSub>
                            <m:r>
                              <a:rPr lang="en-US" altLang="zh-CN" i="1" dirty="0" smtClean="0">
                                <a:latin typeface="Cambria Math" panose="02040503050406030204" pitchFamily="18" charset="0"/>
                              </a:rPr>
                              <m:t>,</m:t>
                            </m:r>
                            <m:sSub>
                              <m:sSubPr>
                                <m:ctrlPr>
                                  <a:rPr lang="en-US" altLang="zh-CN" i="1" dirty="0" smtClean="0">
                                    <a:latin typeface="Cambria Math" panose="02040503050406030204" pitchFamily="18" charset="0"/>
                                  </a:rPr>
                                </m:ctrlPr>
                              </m:sSubPr>
                              <m:e>
                                <m:r>
                                  <a:rPr lang="en-US" altLang="zh-CN" i="1" dirty="0" smtClean="0">
                                    <a:latin typeface="Cambria Math" panose="02040503050406030204" pitchFamily="18" charset="0"/>
                                  </a:rPr>
                                  <m:t>𝑥</m:t>
                                </m:r>
                              </m:e>
                              <m:sub>
                                <m:r>
                                  <a:rPr lang="en-US" altLang="zh-CN" i="1" dirty="0" smtClean="0">
                                    <a:latin typeface="Cambria Math" panose="02040503050406030204" pitchFamily="18" charset="0"/>
                                  </a:rPr>
                                  <m:t>2</m:t>
                                </m:r>
                              </m:sub>
                            </m:sSub>
                          </m:e>
                        </m:d>
                        <m:r>
                          <a:rPr lang="en-US" altLang="zh-CN" i="1" dirty="0" smtClean="0">
                            <a:latin typeface="Cambria Math" panose="02040503050406030204" pitchFamily="18" charset="0"/>
                          </a:rPr>
                          <m:t>,</m:t>
                        </m:r>
                        <m:r>
                          <a:rPr lang="en-US" altLang="zh-CN" i="1" dirty="0" smtClean="0">
                            <a:latin typeface="Cambria Math" panose="02040503050406030204" pitchFamily="18" charset="0"/>
                          </a:rPr>
                          <m:t>𝑒</m:t>
                        </m:r>
                      </m:e>
                    </m:d>
                    <m:r>
                      <a:rPr lang="en-US" altLang="zh-CN" i="1" dirty="0" smtClean="0">
                        <a:latin typeface="Cambria Math" panose="02040503050406030204" pitchFamily="18" charset="0"/>
                      </a:rPr>
                      <m:t>=</m:t>
                    </m:r>
                  </m:oMath>
                </a14:m>
                <a:r>
                  <a:rPr lang="en-US" altLang="zh-CN" dirty="0"/>
                  <a:t> </a:t>
                </a:r>
                <a14:m>
                  <m:oMath xmlns:m="http://schemas.openxmlformats.org/officeDocument/2006/math">
                    <m:d>
                      <m:dPr>
                        <m:ctrlPr>
                          <a:rPr lang="en-US" altLang="zh-CN" i="1" dirty="0" smtClean="0">
                            <a:latin typeface="Cambria Math" panose="02040503050406030204" pitchFamily="18" charset="0"/>
                          </a:rPr>
                        </m:ctrlPr>
                      </m:dPr>
                      <m:e>
                        <m:sSub>
                          <m:sSubPr>
                            <m:ctrlPr>
                              <a:rPr lang="en-US" altLang="zh-CN" i="1" dirty="0" smtClean="0">
                                <a:latin typeface="Cambria Math" panose="02040503050406030204" pitchFamily="18" charset="0"/>
                              </a:rPr>
                            </m:ctrlPr>
                          </m:sSubPr>
                          <m:e>
                            <m:r>
                              <a:rPr lang="en-US" altLang="zh-CN" i="1" dirty="0" smtClean="0">
                                <a:latin typeface="Cambria Math" panose="02040503050406030204" pitchFamily="18" charset="0"/>
                              </a:rPr>
                              <m:t>𝑓</m:t>
                            </m:r>
                          </m:e>
                          <m:sub>
                            <m:r>
                              <a:rPr lang="en-US" altLang="zh-CN" i="1" dirty="0" smtClean="0">
                                <a:latin typeface="Cambria Math" panose="02040503050406030204" pitchFamily="18" charset="0"/>
                              </a:rPr>
                              <m:t>1</m:t>
                            </m:r>
                          </m:sub>
                        </m:sSub>
                        <m:d>
                          <m:dPr>
                            <m:ctrlPr>
                              <a:rPr lang="en-US" altLang="zh-CN" i="1" dirty="0">
                                <a:latin typeface="Cambria Math" panose="02040503050406030204" pitchFamily="18" charset="0"/>
                              </a:rPr>
                            </m:ctrlPr>
                          </m:dPr>
                          <m:e>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𝑥</m:t>
                                </m:r>
                              </m:e>
                              <m:sub>
                                <m:r>
                                  <a:rPr lang="en-US" altLang="zh-CN" i="1" dirty="0">
                                    <a:latin typeface="Cambria Math" panose="02040503050406030204" pitchFamily="18" charset="0"/>
                                  </a:rPr>
                                  <m:t>1</m:t>
                                </m:r>
                              </m:sub>
                            </m:sSub>
                            <m:r>
                              <a:rPr lang="en-US" altLang="zh-CN" i="1" dirty="0" smtClean="0">
                                <a:latin typeface="Cambria Math" panose="02040503050406030204" pitchFamily="18" charset="0"/>
                              </a:rPr>
                              <m:t>,</m:t>
                            </m:r>
                            <m:r>
                              <a:rPr lang="en-US" altLang="zh-CN" i="1" dirty="0">
                                <a:latin typeface="Cambria Math" panose="02040503050406030204" pitchFamily="18" charset="0"/>
                              </a:rPr>
                              <m:t>𝑒</m:t>
                            </m:r>
                          </m:e>
                        </m:d>
                        <m:r>
                          <a:rPr lang="en-US" altLang="zh-CN" i="1" dirty="0" smtClean="0">
                            <a:latin typeface="Cambria Math" panose="02040503050406030204" pitchFamily="18" charset="0"/>
                          </a:rPr>
                          <m:t>,</m:t>
                        </m:r>
                        <m:sSub>
                          <m:sSubPr>
                            <m:ctrlPr>
                              <a:rPr lang="en-US" altLang="zh-CN" i="1" dirty="0" smtClean="0">
                                <a:latin typeface="Cambria Math" panose="02040503050406030204" pitchFamily="18" charset="0"/>
                              </a:rPr>
                            </m:ctrlPr>
                          </m:sSubPr>
                          <m:e>
                            <m:r>
                              <a:rPr lang="en-US" altLang="zh-CN" i="1" dirty="0" smtClean="0">
                                <a:latin typeface="Cambria Math" panose="02040503050406030204" pitchFamily="18" charset="0"/>
                              </a:rPr>
                              <m:t>𝑓</m:t>
                            </m:r>
                          </m:e>
                          <m:sub>
                            <m:r>
                              <a:rPr lang="en-US" altLang="zh-CN" i="1" dirty="0" smtClean="0">
                                <a:latin typeface="Cambria Math" panose="02040503050406030204" pitchFamily="18" charset="0"/>
                              </a:rPr>
                              <m:t>2</m:t>
                            </m:r>
                          </m:sub>
                        </m:sSub>
                        <m:d>
                          <m:dPr>
                            <m:ctrlPr>
                              <a:rPr lang="en-US" altLang="zh-CN" i="1" dirty="0">
                                <a:latin typeface="Cambria Math" panose="02040503050406030204" pitchFamily="18" charset="0"/>
                              </a:rPr>
                            </m:ctrlPr>
                          </m:dPr>
                          <m:e>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𝑥</m:t>
                                </m:r>
                              </m:e>
                              <m:sub>
                                <m:r>
                                  <a:rPr lang="en-US" altLang="zh-CN" i="1" dirty="0">
                                    <a:latin typeface="Cambria Math" panose="02040503050406030204" pitchFamily="18" charset="0"/>
                                  </a:rPr>
                                  <m:t>2</m:t>
                                </m:r>
                              </m:sub>
                            </m:sSub>
                            <m:r>
                              <a:rPr lang="en-US" altLang="zh-CN" i="1" dirty="0" smtClean="0">
                                <a:latin typeface="Cambria Math" panose="02040503050406030204" pitchFamily="18" charset="0"/>
                              </a:rPr>
                              <m:t>,</m:t>
                            </m:r>
                            <m:r>
                              <a:rPr lang="en-US" altLang="zh-CN" i="1" dirty="0">
                                <a:latin typeface="Cambria Math" panose="02040503050406030204" pitchFamily="18" charset="0"/>
                              </a:rPr>
                              <m:t>𝑒</m:t>
                            </m:r>
                          </m:e>
                        </m:d>
                      </m:e>
                    </m:d>
                    <m:r>
                      <a:rPr lang="en-US" altLang="zh-CN" b="0" i="1" dirty="0" smtClean="0">
                        <a:latin typeface="Cambria Math" panose="02040503050406030204" pitchFamily="18" charset="0"/>
                      </a:rPr>
                      <m:t>,</m:t>
                    </m:r>
                    <m:sSub>
                      <m:sSubPr>
                        <m:ctrlPr>
                          <a:rPr lang="en-US" altLang="zh-CN" i="1" dirty="0">
                            <a:latin typeface="Cambria Math" panose="02040503050406030204" pitchFamily="18" charset="0"/>
                          </a:rPr>
                        </m:ctrlPr>
                      </m:sSubPr>
                      <m:e>
                        <m:r>
                          <a:rPr lang="en-US" altLang="zh-CN" b="0" i="1" dirty="0" smtClean="0">
                            <a:latin typeface="Cambria Math" panose="02040503050406030204" pitchFamily="18" charset="0"/>
                          </a:rPr>
                          <m:t> </m:t>
                        </m:r>
                        <m:r>
                          <a:rPr lang="zh-CN" altLang="en-US" i="1" dirty="0" smtClean="0">
                            <a:latin typeface="Cambria Math" panose="02040503050406030204" pitchFamily="18" charset="0"/>
                          </a:rPr>
                          <m:t>且</m:t>
                        </m:r>
                        <m:r>
                          <a:rPr lang="en-US" altLang="zh-CN" i="1" dirty="0">
                            <a:latin typeface="Cambria Math" panose="02040503050406030204" pitchFamily="18" charset="0"/>
                          </a:rPr>
                          <m:t>𝑓</m:t>
                        </m:r>
                      </m:e>
                      <m:sub>
                        <m:r>
                          <a:rPr lang="en-US" altLang="zh-CN" i="1" dirty="0">
                            <a:latin typeface="Cambria Math" panose="02040503050406030204" pitchFamily="18" charset="0"/>
                          </a:rPr>
                          <m:t>1</m:t>
                        </m:r>
                      </m:sub>
                    </m:sSub>
                    <m:d>
                      <m:dPr>
                        <m:ctrlPr>
                          <a:rPr lang="en-US" altLang="zh-CN" i="1" dirty="0">
                            <a:latin typeface="Cambria Math" panose="02040503050406030204" pitchFamily="18" charset="0"/>
                          </a:rPr>
                        </m:ctrlPr>
                      </m:dPr>
                      <m:e>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𝑥</m:t>
                            </m:r>
                          </m:e>
                          <m:sub>
                            <m:r>
                              <a:rPr lang="en-US" altLang="zh-CN" i="1" dirty="0">
                                <a:latin typeface="Cambria Math" panose="02040503050406030204" pitchFamily="18" charset="0"/>
                              </a:rPr>
                              <m:t>1</m:t>
                            </m:r>
                          </m:sub>
                        </m:sSub>
                        <m:r>
                          <a:rPr lang="en-US" altLang="zh-CN" i="1" dirty="0" smtClean="0">
                            <a:latin typeface="Cambria Math" panose="02040503050406030204" pitchFamily="18" charset="0"/>
                          </a:rPr>
                          <m:t>,</m:t>
                        </m:r>
                        <m:r>
                          <a:rPr lang="en-US" altLang="zh-CN" i="1" dirty="0">
                            <a:latin typeface="Cambria Math" panose="02040503050406030204" pitchFamily="18" charset="0"/>
                          </a:rPr>
                          <m:t>𝑒</m:t>
                        </m:r>
                      </m:e>
                    </m:d>
                    <m:r>
                      <a:rPr lang="zh-CN" altLang="en-US" i="1" dirty="0">
                        <a:latin typeface="Cambria Math" panose="02040503050406030204" pitchFamily="18" charset="0"/>
                      </a:rPr>
                      <m:t>和</m:t>
                    </m:r>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𝑓</m:t>
                        </m:r>
                      </m:e>
                      <m:sub>
                        <m:r>
                          <a:rPr lang="en-US" altLang="zh-CN" i="1" dirty="0">
                            <a:latin typeface="Cambria Math" panose="02040503050406030204" pitchFamily="18" charset="0"/>
                          </a:rPr>
                          <m:t>2</m:t>
                        </m:r>
                      </m:sub>
                    </m:sSub>
                    <m:d>
                      <m:dPr>
                        <m:ctrlPr>
                          <a:rPr lang="en-US" altLang="zh-CN" i="1" dirty="0">
                            <a:latin typeface="Cambria Math" panose="02040503050406030204" pitchFamily="18" charset="0"/>
                          </a:rPr>
                        </m:ctrlPr>
                      </m:dPr>
                      <m:e>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𝑥</m:t>
                            </m:r>
                          </m:e>
                          <m:sub>
                            <m:r>
                              <a:rPr lang="en-US" altLang="zh-CN" i="1" dirty="0">
                                <a:latin typeface="Cambria Math" panose="02040503050406030204" pitchFamily="18" charset="0"/>
                              </a:rPr>
                              <m:t>2</m:t>
                            </m:r>
                          </m:sub>
                        </m:sSub>
                        <m:r>
                          <a:rPr lang="en-US" altLang="zh-CN" i="1" dirty="0" smtClean="0">
                            <a:latin typeface="Cambria Math" panose="02040503050406030204" pitchFamily="18" charset="0"/>
                          </a:rPr>
                          <m:t>,</m:t>
                        </m:r>
                        <m:r>
                          <a:rPr lang="en-US" altLang="zh-CN" i="1" dirty="0">
                            <a:latin typeface="Cambria Math" panose="02040503050406030204" pitchFamily="18" charset="0"/>
                          </a:rPr>
                          <m:t>𝑒</m:t>
                        </m:r>
                      </m:e>
                    </m:d>
                  </m:oMath>
                </a14:m>
                <a:r>
                  <a:rPr lang="zh-CN" altLang="en-US" dirty="0"/>
                  <a:t>有定义</a:t>
                </a:r>
                <a:r>
                  <a:rPr lang="en-US" altLang="zh-CN" dirty="0"/>
                  <a:t>; </a:t>
                </a:r>
                <a:r>
                  <a:rPr lang="zh-CN" altLang="en-US" dirty="0"/>
                  <a:t>其他情况</a:t>
                </a:r>
                <a14:m>
                  <m:oMath xmlns:m="http://schemas.openxmlformats.org/officeDocument/2006/math">
                    <m:r>
                      <a:rPr lang="en-US" altLang="zh-CN" i="1" dirty="0">
                        <a:latin typeface="Cambria Math" panose="02040503050406030204" pitchFamily="18" charset="0"/>
                      </a:rPr>
                      <m:t>𝑓</m:t>
                    </m:r>
                    <m:d>
                      <m:dPr>
                        <m:ctrlPr>
                          <a:rPr lang="en-US" altLang="zh-CN" i="1" dirty="0">
                            <a:latin typeface="Cambria Math" panose="02040503050406030204" pitchFamily="18" charset="0"/>
                          </a:rPr>
                        </m:ctrlPr>
                      </m:dPr>
                      <m:e>
                        <m:d>
                          <m:dPr>
                            <m:ctrlPr>
                              <a:rPr lang="en-US" altLang="zh-CN" i="1" dirty="0">
                                <a:latin typeface="Cambria Math" panose="02040503050406030204" pitchFamily="18" charset="0"/>
                              </a:rPr>
                            </m:ctrlPr>
                          </m:dPr>
                          <m:e>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𝑥</m:t>
                                </m:r>
                              </m:e>
                              <m:sub>
                                <m:r>
                                  <a:rPr lang="en-US" altLang="zh-CN" i="1" dirty="0">
                                    <a:latin typeface="Cambria Math" panose="02040503050406030204" pitchFamily="18" charset="0"/>
                                  </a:rPr>
                                  <m:t>1</m:t>
                                </m:r>
                              </m:sub>
                            </m:sSub>
                            <m:r>
                              <a:rPr lang="en-US" altLang="zh-CN" i="1" dirty="0" smtClean="0">
                                <a:latin typeface="Cambria Math" panose="02040503050406030204" pitchFamily="18" charset="0"/>
                              </a:rPr>
                              <m:t>,</m:t>
                            </m:r>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𝑥</m:t>
                                </m:r>
                              </m:e>
                              <m:sub>
                                <m:r>
                                  <a:rPr lang="en-US" altLang="zh-CN" i="1" dirty="0">
                                    <a:latin typeface="Cambria Math" panose="02040503050406030204" pitchFamily="18" charset="0"/>
                                  </a:rPr>
                                  <m:t>2</m:t>
                                </m:r>
                              </m:sub>
                            </m:sSub>
                          </m:e>
                        </m:d>
                        <m:r>
                          <a:rPr lang="en-US" altLang="zh-CN" i="1" dirty="0" smtClean="0">
                            <a:latin typeface="Cambria Math" panose="02040503050406030204" pitchFamily="18" charset="0"/>
                          </a:rPr>
                          <m:t>,</m:t>
                        </m:r>
                        <m:r>
                          <a:rPr lang="en-US" altLang="zh-CN" i="1" dirty="0">
                            <a:latin typeface="Cambria Math" panose="02040503050406030204" pitchFamily="18" charset="0"/>
                          </a:rPr>
                          <m:t>𝑒</m:t>
                        </m:r>
                      </m:e>
                    </m:d>
                  </m:oMath>
                </a14:m>
                <a:r>
                  <a:rPr lang="zh-CN" altLang="en-US" dirty="0"/>
                  <a:t>未定义。</a:t>
                </a:r>
              </a:p>
            </p:txBody>
          </p:sp>
        </mc:Choice>
        <mc:Fallback xmlns="">
          <p:sp>
            <p:nvSpPr>
              <p:cNvPr id="6" name="文本框 5">
                <a:extLst>
                  <a:ext uri="{FF2B5EF4-FFF2-40B4-BE49-F238E27FC236}">
                    <a16:creationId xmlns:a16="http://schemas.microsoft.com/office/drawing/2014/main" id="{6FE7FDB8-0A2C-19FF-21B7-4B447C53DCDD}"/>
                  </a:ext>
                </a:extLst>
              </p:cNvPr>
              <p:cNvSpPr txBox="1">
                <a:spLocks noRot="1" noChangeAspect="1" noMove="1" noResize="1" noEditPoints="1" noAdjustHandles="1" noChangeArrowheads="1" noChangeShapeType="1" noTextEdit="1"/>
              </p:cNvSpPr>
              <p:nvPr/>
            </p:nvSpPr>
            <p:spPr>
              <a:xfrm>
                <a:off x="260083" y="1871128"/>
                <a:ext cx="11064039" cy="1348639"/>
              </a:xfrm>
              <a:prstGeom prst="rect">
                <a:avLst/>
              </a:prstGeom>
              <a:blipFill>
                <a:blip r:embed="rId6"/>
                <a:stretch>
                  <a:fillRect l="-386" b="-5430"/>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7" name="文本框 16">
                <a:extLst>
                  <a:ext uri="{FF2B5EF4-FFF2-40B4-BE49-F238E27FC236}">
                    <a16:creationId xmlns:a16="http://schemas.microsoft.com/office/drawing/2014/main" id="{445130A0-BF93-0451-B3D1-C8C4AB51433A}"/>
                  </a:ext>
                </a:extLst>
              </p:cNvPr>
              <p:cNvSpPr txBox="1"/>
              <p:nvPr/>
            </p:nvSpPr>
            <p:spPr>
              <a:xfrm>
                <a:off x="2297845" y="4782129"/>
                <a:ext cx="89033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m:t>
                      </m:r>
                    </m:oMath>
                  </m:oMathPara>
                </a14:m>
                <a:endParaRPr lang="zh-CN" altLang="en-US" dirty="0"/>
              </a:p>
            </p:txBody>
          </p:sp>
        </mc:Choice>
        <mc:Fallback>
          <p:sp>
            <p:nvSpPr>
              <p:cNvPr id="17" name="文本框 16">
                <a:extLst>
                  <a:ext uri="{FF2B5EF4-FFF2-40B4-BE49-F238E27FC236}">
                    <a16:creationId xmlns:a16="http://schemas.microsoft.com/office/drawing/2014/main" id="{445130A0-BF93-0451-B3D1-C8C4AB51433A}"/>
                  </a:ext>
                </a:extLst>
              </p:cNvPr>
              <p:cNvSpPr txBox="1">
                <a:spLocks noRot="1" noChangeAspect="1" noMove="1" noResize="1" noEditPoints="1" noAdjustHandles="1" noChangeArrowheads="1" noChangeShapeType="1" noTextEdit="1"/>
              </p:cNvSpPr>
              <p:nvPr/>
            </p:nvSpPr>
            <p:spPr>
              <a:xfrm>
                <a:off x="2297845" y="4782129"/>
                <a:ext cx="890336" cy="369332"/>
              </a:xfrm>
              <a:prstGeom prst="rect">
                <a:avLst/>
              </a:prstGeom>
              <a:blipFill>
                <a:blip r:embed="rId7"/>
                <a:stretch>
                  <a:fillRect/>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9" name="文本框 18">
                <a:extLst>
                  <a:ext uri="{FF2B5EF4-FFF2-40B4-BE49-F238E27FC236}">
                    <a16:creationId xmlns:a16="http://schemas.microsoft.com/office/drawing/2014/main" id="{1C18CC68-3E27-C479-AD8A-B31286BB4D70}"/>
                  </a:ext>
                </a:extLst>
              </p:cNvPr>
              <p:cNvSpPr txBox="1"/>
              <p:nvPr/>
            </p:nvSpPr>
            <p:spPr>
              <a:xfrm flipV="1">
                <a:off x="4832148" y="4752066"/>
                <a:ext cx="90958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i="1" dirty="0" smtClean="0">
                          <a:latin typeface="Cambria Math" panose="02040503050406030204" pitchFamily="18" charset="0"/>
                        </a:rPr>
                        <m:t>=</m:t>
                      </m:r>
                    </m:oMath>
                  </m:oMathPara>
                </a14:m>
                <a:endParaRPr lang="zh-CN" altLang="en-US" dirty="0"/>
              </a:p>
            </p:txBody>
          </p:sp>
        </mc:Choice>
        <mc:Fallback>
          <p:sp>
            <p:nvSpPr>
              <p:cNvPr id="19" name="文本框 18">
                <a:extLst>
                  <a:ext uri="{FF2B5EF4-FFF2-40B4-BE49-F238E27FC236}">
                    <a16:creationId xmlns:a16="http://schemas.microsoft.com/office/drawing/2014/main" id="{1C18CC68-3E27-C479-AD8A-B31286BB4D70}"/>
                  </a:ext>
                </a:extLst>
              </p:cNvPr>
              <p:cNvSpPr txBox="1">
                <a:spLocks noRot="1" noChangeAspect="1" noMove="1" noResize="1" noEditPoints="1" noAdjustHandles="1" noChangeArrowheads="1" noChangeShapeType="1" noTextEdit="1"/>
              </p:cNvSpPr>
              <p:nvPr/>
            </p:nvSpPr>
            <p:spPr>
              <a:xfrm flipV="1">
                <a:off x="4832148" y="4752066"/>
                <a:ext cx="909587" cy="369332"/>
              </a:xfrm>
              <a:prstGeom prst="rect">
                <a:avLst/>
              </a:prstGeom>
              <a:blipFill>
                <a:blip r:embed="rId8"/>
                <a:stretch>
                  <a:fillRect/>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25" name="文本框 24">
                <a:extLst>
                  <a:ext uri="{FF2B5EF4-FFF2-40B4-BE49-F238E27FC236}">
                    <a16:creationId xmlns:a16="http://schemas.microsoft.com/office/drawing/2014/main" id="{EBACC558-AF56-258A-BBC3-B5FE1CF25087}"/>
                  </a:ext>
                </a:extLst>
              </p:cNvPr>
              <p:cNvSpPr txBox="1"/>
              <p:nvPr/>
            </p:nvSpPr>
            <p:spPr>
              <a:xfrm>
                <a:off x="6572727" y="6084057"/>
                <a:ext cx="115997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i="1">
                              <a:latin typeface="Cambria Math" panose="02040503050406030204" pitchFamily="18" charset="0"/>
                            </a:rPr>
                            <m:t>𝐺</m:t>
                          </m:r>
                        </m:e>
                        <m:sub>
                          <m:r>
                            <a:rPr lang="en-US" altLang="zh-CN" i="1">
                              <a:latin typeface="Cambria Math" panose="02040503050406030204" pitchFamily="18" charset="0"/>
                            </a:rPr>
                            <m:t>1</m:t>
                          </m:r>
                        </m:sub>
                      </m:sSub>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𝐺</m:t>
                          </m:r>
                        </m:e>
                        <m:sub>
                          <m:r>
                            <a:rPr lang="en-US" altLang="zh-CN" i="1">
                              <a:latin typeface="Cambria Math" panose="02040503050406030204" pitchFamily="18" charset="0"/>
                            </a:rPr>
                            <m:t>2</m:t>
                          </m:r>
                        </m:sub>
                      </m:sSub>
                    </m:oMath>
                  </m:oMathPara>
                </a14:m>
                <a:endParaRPr lang="zh-CN" altLang="en-US" dirty="0"/>
              </a:p>
            </p:txBody>
          </p:sp>
        </mc:Choice>
        <mc:Fallback>
          <p:sp>
            <p:nvSpPr>
              <p:cNvPr id="25" name="文本框 24">
                <a:extLst>
                  <a:ext uri="{FF2B5EF4-FFF2-40B4-BE49-F238E27FC236}">
                    <a16:creationId xmlns:a16="http://schemas.microsoft.com/office/drawing/2014/main" id="{EBACC558-AF56-258A-BBC3-B5FE1CF25087}"/>
                  </a:ext>
                </a:extLst>
              </p:cNvPr>
              <p:cNvSpPr txBox="1">
                <a:spLocks noRot="1" noChangeAspect="1" noMove="1" noResize="1" noEditPoints="1" noAdjustHandles="1" noChangeArrowheads="1" noChangeShapeType="1" noTextEdit="1"/>
              </p:cNvSpPr>
              <p:nvPr/>
            </p:nvSpPr>
            <p:spPr>
              <a:xfrm>
                <a:off x="6572727" y="6084057"/>
                <a:ext cx="1159976" cy="369332"/>
              </a:xfrm>
              <a:prstGeom prst="rect">
                <a:avLst/>
              </a:prstGeom>
              <a:blipFill>
                <a:blip r:embed="rId9"/>
                <a:stretch>
                  <a:fillRect/>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27" name="文本框 26">
                <a:extLst>
                  <a:ext uri="{FF2B5EF4-FFF2-40B4-BE49-F238E27FC236}">
                    <a16:creationId xmlns:a16="http://schemas.microsoft.com/office/drawing/2014/main" id="{A7F5CD15-DFF5-D24C-712E-E68BE4B82140}"/>
                  </a:ext>
                </a:extLst>
              </p:cNvPr>
              <p:cNvSpPr txBox="1"/>
              <p:nvPr/>
            </p:nvSpPr>
            <p:spPr>
              <a:xfrm>
                <a:off x="8947284" y="4275085"/>
                <a:ext cx="1947704" cy="913840"/>
              </a:xfrm>
              <a:prstGeom prst="rect">
                <a:avLst/>
              </a:prstGeom>
              <a:noFill/>
              <a:ln>
                <a:solidFill>
                  <a:srgbClr val="0079C0"/>
                </a:solidFill>
              </a:ln>
            </p:spPr>
            <p:txBody>
              <a:bodyPr wrap="square">
                <a:spAutoFit/>
              </a:bodyPr>
              <a:lstStyle/>
              <a:p>
                <a:pPr>
                  <a:lnSpc>
                    <a:spcPct val="150000"/>
                  </a:lnSpc>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𝐿</m:t>
                      </m:r>
                      <m:d>
                        <m:dPr>
                          <m:ctrlPr>
                            <a:rPr lang="en-US" altLang="zh-CN" b="0" i="1" smtClean="0">
                              <a:latin typeface="Cambria Math" panose="02040503050406030204" pitchFamily="18" charset="0"/>
                            </a:rPr>
                          </m:ctrlPr>
                        </m:dPr>
                        <m:e>
                          <m:sSub>
                            <m:sSubPr>
                              <m:ctrlPr>
                                <a:rPr lang="en-US" altLang="zh-CN" i="1" smtClean="0">
                                  <a:latin typeface="Cambria Math" panose="02040503050406030204" pitchFamily="18" charset="0"/>
                                </a:rPr>
                              </m:ctrlPr>
                            </m:sSubPr>
                            <m:e>
                              <m:r>
                                <a:rPr lang="en-US" altLang="zh-CN" i="1">
                                  <a:latin typeface="Cambria Math" panose="02040503050406030204" pitchFamily="18" charset="0"/>
                                </a:rPr>
                                <m:t>𝐺</m:t>
                              </m:r>
                            </m:e>
                            <m:sub>
                              <m:r>
                                <a:rPr lang="en-US" altLang="zh-CN" i="1">
                                  <a:latin typeface="Cambria Math" panose="02040503050406030204" pitchFamily="18" charset="0"/>
                                </a:rPr>
                                <m:t>1</m:t>
                              </m:r>
                            </m:sub>
                          </m:sSub>
                        </m:e>
                      </m:d>
                      <m:r>
                        <a:rPr lang="en-US" altLang="zh-CN" b="0" i="1" smtClean="0">
                          <a:latin typeface="Cambria Math" panose="02040503050406030204" pitchFamily="18" charset="0"/>
                        </a:rPr>
                        <m:t>∩</m:t>
                      </m:r>
                      <m:r>
                        <a:rPr lang="en-US" altLang="zh-CN" b="0" i="1" smtClean="0">
                          <a:latin typeface="Cambria Math" panose="02040503050406030204" pitchFamily="18" charset="0"/>
                        </a:rPr>
                        <m:t>𝐿</m:t>
                      </m:r>
                      <m:d>
                        <m:dPr>
                          <m:ctrlPr>
                            <a:rPr lang="en-US" altLang="zh-CN" b="0" i="1" smtClean="0">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panose="02040503050406030204" pitchFamily="18" charset="0"/>
                                </a:rPr>
                                <m:t>𝐺</m:t>
                              </m:r>
                            </m:e>
                            <m:sub>
                              <m:r>
                                <a:rPr lang="en-US" altLang="zh-CN" i="1">
                                  <a:latin typeface="Cambria Math" panose="02040503050406030204" pitchFamily="18" charset="0"/>
                                </a:rPr>
                                <m:t>2</m:t>
                              </m:r>
                            </m:sub>
                          </m:sSub>
                        </m:e>
                      </m:d>
                      <m:r>
                        <a:rPr lang="en-US" altLang="zh-CN" b="0" i="1" smtClean="0">
                          <a:latin typeface="Cambria Math" panose="02040503050406030204" pitchFamily="18" charset="0"/>
                        </a:rPr>
                        <m:t>=</m:t>
                      </m:r>
                      <m:r>
                        <a:rPr lang="en-US" altLang="zh-CN" b="0" i="1" smtClean="0">
                          <a:latin typeface="Cambria Math" panose="02040503050406030204" pitchFamily="18" charset="0"/>
                        </a:rPr>
                        <m:t>𝐿</m:t>
                      </m:r>
                      <m:r>
                        <a:rPr lang="en-US" altLang="zh-CN" b="0" i="1" smtClean="0">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𝐺</m:t>
                          </m:r>
                        </m:e>
                        <m:sub>
                          <m:r>
                            <a:rPr lang="en-US" altLang="zh-CN" i="1">
                              <a:latin typeface="Cambria Math" panose="02040503050406030204" pitchFamily="18" charset="0"/>
                            </a:rPr>
                            <m:t>1</m:t>
                          </m:r>
                        </m:sub>
                      </m:sSub>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𝐺</m:t>
                          </m:r>
                        </m:e>
                        <m:sub>
                          <m:r>
                            <a:rPr lang="en-US" altLang="zh-CN" i="1">
                              <a:latin typeface="Cambria Math" panose="02040503050406030204" pitchFamily="18" charset="0"/>
                            </a:rPr>
                            <m:t>2</m:t>
                          </m:r>
                        </m:sub>
                      </m:sSub>
                      <m:r>
                        <a:rPr lang="en-US" altLang="zh-CN" b="0" i="1" smtClean="0">
                          <a:latin typeface="Cambria Math" panose="02040503050406030204" pitchFamily="18" charset="0"/>
                        </a:rPr>
                        <m:t>)</m:t>
                      </m:r>
                    </m:oMath>
                  </m:oMathPara>
                </a14:m>
                <a:endParaRPr lang="zh-CN" altLang="en-US" dirty="0"/>
              </a:p>
            </p:txBody>
          </p:sp>
        </mc:Choice>
        <mc:Fallback>
          <p:sp>
            <p:nvSpPr>
              <p:cNvPr id="27" name="文本框 26">
                <a:extLst>
                  <a:ext uri="{FF2B5EF4-FFF2-40B4-BE49-F238E27FC236}">
                    <a16:creationId xmlns:a16="http://schemas.microsoft.com/office/drawing/2014/main" id="{A7F5CD15-DFF5-D24C-712E-E68BE4B82140}"/>
                  </a:ext>
                </a:extLst>
              </p:cNvPr>
              <p:cNvSpPr txBox="1">
                <a:spLocks noRot="1" noChangeAspect="1" noMove="1" noResize="1" noEditPoints="1" noAdjustHandles="1" noChangeArrowheads="1" noChangeShapeType="1" noTextEdit="1"/>
              </p:cNvSpPr>
              <p:nvPr/>
            </p:nvSpPr>
            <p:spPr>
              <a:xfrm>
                <a:off x="8947284" y="4275085"/>
                <a:ext cx="1947704" cy="913840"/>
              </a:xfrm>
              <a:prstGeom prst="rect">
                <a:avLst/>
              </a:prstGeom>
              <a:blipFill>
                <a:blip r:embed="rId10"/>
                <a:stretch>
                  <a:fillRect/>
                </a:stretch>
              </a:blipFill>
              <a:ln>
                <a:solidFill>
                  <a:srgbClr val="0079C0"/>
                </a:solidFill>
              </a:ln>
            </p:spPr>
            <p:txBody>
              <a:bodyPr/>
              <a:lstStyle/>
              <a:p>
                <a:r>
                  <a:rPr lang="zh-CN" altLang="en-US">
                    <a:noFill/>
                  </a:rPr>
                  <a:t> </a:t>
                </a:r>
              </a:p>
            </p:txBody>
          </p:sp>
        </mc:Fallback>
      </mc:AlternateContent>
      <p:pic>
        <p:nvPicPr>
          <p:cNvPr id="37" name="图片 36">
            <a:extLst>
              <a:ext uri="{FF2B5EF4-FFF2-40B4-BE49-F238E27FC236}">
                <a16:creationId xmlns:a16="http://schemas.microsoft.com/office/drawing/2014/main" id="{11723519-9065-DEBE-E8AD-8158DA674EAC}"/>
              </a:ext>
            </a:extLst>
          </p:cNvPr>
          <p:cNvPicPr>
            <a:picLocks noChangeAspect="1"/>
          </p:cNvPicPr>
          <p:nvPr/>
        </p:nvPicPr>
        <p:blipFill rotWithShape="1">
          <a:blip r:embed="rId11">
            <a:clrChange>
              <a:clrFrom>
                <a:srgbClr val="FFFFFF"/>
              </a:clrFrom>
              <a:clrTo>
                <a:srgbClr val="FFFFFF">
                  <a:alpha val="0"/>
                </a:srgbClr>
              </a:clrTo>
            </a:clrChange>
          </a:blip>
          <a:srcRect t="4165" b="12985"/>
          <a:stretch/>
        </p:blipFill>
        <p:spPr>
          <a:xfrm>
            <a:off x="5961068" y="3361926"/>
            <a:ext cx="2383295" cy="2589491"/>
          </a:xfrm>
          <a:prstGeom prst="rect">
            <a:avLst/>
          </a:prstGeom>
        </p:spPr>
      </p:pic>
      <p:pic>
        <p:nvPicPr>
          <p:cNvPr id="39" name="图片 38">
            <a:extLst>
              <a:ext uri="{FF2B5EF4-FFF2-40B4-BE49-F238E27FC236}">
                <a16:creationId xmlns:a16="http://schemas.microsoft.com/office/drawing/2014/main" id="{6ACB49B2-56B9-A174-BB41-96A37B499B22}"/>
              </a:ext>
            </a:extLst>
          </p:cNvPr>
          <p:cNvPicPr>
            <a:picLocks noChangeAspect="1"/>
          </p:cNvPicPr>
          <p:nvPr/>
        </p:nvPicPr>
        <p:blipFill rotWithShape="1">
          <a:blip r:embed="rId12">
            <a:clrChange>
              <a:clrFrom>
                <a:srgbClr val="FFFFFF"/>
              </a:clrFrom>
              <a:clrTo>
                <a:srgbClr val="FFFFFF">
                  <a:alpha val="0"/>
                </a:srgbClr>
              </a:clrTo>
            </a:clrChange>
          </a:blip>
          <a:srcRect b="13589"/>
          <a:stretch/>
        </p:blipFill>
        <p:spPr>
          <a:xfrm>
            <a:off x="3036173" y="3542779"/>
            <a:ext cx="2117685" cy="2378451"/>
          </a:xfrm>
          <a:prstGeom prst="rect">
            <a:avLst/>
          </a:prstGeom>
        </p:spPr>
      </p:pic>
      <p:pic>
        <p:nvPicPr>
          <p:cNvPr id="7" name="图片 6">
            <a:extLst>
              <a:ext uri="{FF2B5EF4-FFF2-40B4-BE49-F238E27FC236}">
                <a16:creationId xmlns:a16="http://schemas.microsoft.com/office/drawing/2014/main" id="{77E1F7DB-6401-4D29-9AAC-F2200DDB1C2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60083" y="119306"/>
            <a:ext cx="645261" cy="645261"/>
          </a:xfrm>
          <a:prstGeom prst="ellipse">
            <a:avLst/>
          </a:prstGeom>
        </p:spPr>
      </p:pic>
      <p:sp>
        <p:nvSpPr>
          <p:cNvPr id="11" name="文本框 10">
            <a:extLst>
              <a:ext uri="{FF2B5EF4-FFF2-40B4-BE49-F238E27FC236}">
                <a16:creationId xmlns:a16="http://schemas.microsoft.com/office/drawing/2014/main" id="{0D4751A1-595E-C5FB-B69D-607F116A94BF}"/>
              </a:ext>
            </a:extLst>
          </p:cNvPr>
          <p:cNvSpPr txBox="1"/>
          <p:nvPr/>
        </p:nvSpPr>
        <p:spPr>
          <a:xfrm>
            <a:off x="1988848" y="99267"/>
            <a:ext cx="4037846" cy="646331"/>
          </a:xfrm>
          <a:prstGeom prst="rect">
            <a:avLst/>
          </a:prstGeom>
          <a:noFill/>
        </p:spPr>
        <p:txBody>
          <a:bodyPr wrap="square" rtlCol="0">
            <a:spAutoFit/>
          </a:bodyPr>
          <a:lstStyle/>
          <a:p>
            <a:r>
              <a:rPr lang="zh-CN" altLang="en-US" dirty="0">
                <a:solidFill>
                  <a:srgbClr val="000000"/>
                </a:solidFill>
                <a:latin typeface="华文行楷" panose="02010800040101010101" pitchFamily="2" charset="-122"/>
                <a:ea typeface="华文行楷" panose="02010800040101010101" pitchFamily="2" charset="-122"/>
              </a:rPr>
              <a:t>       </a:t>
            </a:r>
            <a:r>
              <a:rPr lang="zh-CN" altLang="en-US"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重庆国家应用数学中心</a:t>
            </a:r>
            <a:endParaRPr lang="en-US" altLang="zh-CN" sz="24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a:p>
            <a:pPr algn="dist"/>
            <a:r>
              <a:rPr lang="en-US" altLang="zh-CN"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rPr>
              <a:t>National Center for Applied Mathematics in Chongqing</a:t>
            </a:r>
            <a:endParaRPr lang="zh-CN" altLang="en-US" sz="1200" dirty="0">
              <a:solidFill>
                <a:srgbClr val="033782">
                  <a:lumMod val="75000"/>
                </a:srgbClr>
              </a:solidFill>
              <a:latin typeface="Times New Roman" panose="02020603050405020304" pitchFamily="18" charset="0"/>
              <a:ea typeface="华文行楷" panose="02010800040101010101" pitchFamily="2" charset="-122"/>
              <a:cs typeface="Times New Roman" panose="02020603050405020304" pitchFamily="18" charset="0"/>
            </a:endParaRPr>
          </a:p>
        </p:txBody>
      </p:sp>
      <p:pic>
        <p:nvPicPr>
          <p:cNvPr id="12" name="图片 11">
            <a:extLst>
              <a:ext uri="{FF2B5EF4-FFF2-40B4-BE49-F238E27FC236}">
                <a16:creationId xmlns:a16="http://schemas.microsoft.com/office/drawing/2014/main" id="{34D0CE96-477B-CE53-E7C9-D09F2CD2D271}"/>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1012452" y="172318"/>
            <a:ext cx="869288" cy="500231"/>
          </a:xfrm>
          <a:prstGeom prst="rect">
            <a:avLst/>
          </a:prstGeom>
        </p:spPr>
      </p:pic>
      <p:sp>
        <p:nvSpPr>
          <p:cNvPr id="5" name="灯片编号占位符 4">
            <a:extLst>
              <a:ext uri="{FF2B5EF4-FFF2-40B4-BE49-F238E27FC236}">
                <a16:creationId xmlns:a16="http://schemas.microsoft.com/office/drawing/2014/main" id="{545DA902-522E-B0B9-EDBB-75D37E8CB9A3}"/>
              </a:ext>
            </a:extLst>
          </p:cNvPr>
          <p:cNvSpPr>
            <a:spLocks noGrp="1"/>
          </p:cNvSpPr>
          <p:nvPr>
            <p:ph type="sldNum" sz="quarter" idx="12"/>
          </p:nvPr>
        </p:nvSpPr>
        <p:spPr/>
        <p:txBody>
          <a:bodyPr/>
          <a:lstStyle/>
          <a:p>
            <a:fld id="{9A0DB2DC-4C9A-4742-B13C-FB6460FD3503}" type="slidenum">
              <a:rPr lang="zh-CN" altLang="en-US" noProof="1" smtClean="0"/>
              <a:pPr/>
              <a:t>9</a:t>
            </a:fld>
            <a:r>
              <a:rPr lang="en-US" altLang="zh-CN" noProof="1"/>
              <a:t>/52</a:t>
            </a:r>
            <a:endParaRPr lang="zh-CN" altLang="en-US" noProof="1"/>
          </a:p>
        </p:txBody>
      </p:sp>
      <mc:AlternateContent xmlns:mc="http://schemas.openxmlformats.org/markup-compatibility/2006">
        <mc:Choice xmlns:a14="http://schemas.microsoft.com/office/drawing/2010/main" Requires="a14">
          <p:sp>
            <p:nvSpPr>
              <p:cNvPr id="14" name="文本框 13">
                <a:extLst>
                  <a:ext uri="{FF2B5EF4-FFF2-40B4-BE49-F238E27FC236}">
                    <a16:creationId xmlns:a16="http://schemas.microsoft.com/office/drawing/2014/main" id="{452C2176-F2C6-AAA1-7418-6D59C93E97F4}"/>
                  </a:ext>
                </a:extLst>
              </p:cNvPr>
              <p:cNvSpPr txBox="1"/>
              <p:nvPr/>
            </p:nvSpPr>
            <p:spPr>
              <a:xfrm>
                <a:off x="873006" y="6252827"/>
                <a:ext cx="1884632" cy="369332"/>
              </a:xfrm>
              <a:prstGeom prst="rect">
                <a:avLst/>
              </a:prstGeom>
              <a:noFill/>
            </p:spPr>
            <p:txBody>
              <a:bodyPr wrap="square">
                <a:spAutoFit/>
              </a:bodyPr>
              <a:lstStyle/>
              <a:p>
                <a:pPr/>
                <a14:m>
                  <m:oMath xmlns:m="http://schemas.openxmlformats.org/officeDocument/2006/math">
                    <m:sSub>
                      <m:sSubPr>
                        <m:ctrlPr>
                          <a:rPr lang="en-US" altLang="zh-CN" i="1" dirty="0" smtClean="0">
                            <a:latin typeface="Cambria Math" panose="02040503050406030204" pitchFamily="18" charset="0"/>
                          </a:rPr>
                        </m:ctrlPr>
                      </m:sSubPr>
                      <m:e>
                        <m:r>
                          <a:rPr lang="en-US" altLang="zh-CN" i="1" dirty="0">
                            <a:latin typeface="Cambria Math" panose="02040503050406030204" pitchFamily="18" charset="0"/>
                          </a:rPr>
                          <m:t>𝐺</m:t>
                        </m:r>
                      </m:e>
                      <m:sub>
                        <m:r>
                          <a:rPr lang="en-US" altLang="zh-CN" i="1" dirty="0">
                            <a:latin typeface="Cambria Math" panose="02040503050406030204" pitchFamily="18" charset="0"/>
                          </a:rPr>
                          <m:t>1</m:t>
                        </m:r>
                      </m:sub>
                    </m:sSub>
                  </m:oMath>
                </a14:m>
                <a:r>
                  <a:rPr lang="en-US" altLang="zh-CN" dirty="0"/>
                  <a:t>, </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𝐸</m:t>
                        </m:r>
                      </m:e>
                      <m:sub>
                        <m:r>
                          <a:rPr lang="en-US" altLang="zh-CN" i="1">
                            <a:latin typeface="Cambria Math" panose="02040503050406030204" pitchFamily="18" charset="0"/>
                          </a:rPr>
                          <m:t>1</m:t>
                        </m:r>
                      </m:sub>
                    </m:sSub>
                    <m:r>
                      <a:rPr lang="en-US" altLang="zh-CN" i="1" dirty="0" smtClean="0">
                        <a:latin typeface="Cambria Math" panose="02040503050406030204" pitchFamily="18" charset="0"/>
                      </a:rPr>
                      <m:t>=</m:t>
                    </m:r>
                    <m:d>
                      <m:dPr>
                        <m:begChr m:val="{"/>
                        <m:endChr m:val="}"/>
                        <m:ctrlPr>
                          <a:rPr lang="en-US" altLang="zh-CN" i="1" dirty="0" smtClean="0">
                            <a:latin typeface="Cambria Math" panose="02040503050406030204" pitchFamily="18" charset="0"/>
                          </a:rPr>
                        </m:ctrlPr>
                      </m:dPr>
                      <m:e>
                        <m:r>
                          <a:rPr lang="en-US" altLang="zh-CN" i="1" dirty="0" err="1" smtClean="0">
                            <a:latin typeface="Cambria Math" panose="02040503050406030204" pitchFamily="18" charset="0"/>
                          </a:rPr>
                          <m:t>𝑎</m:t>
                        </m:r>
                        <m:r>
                          <a:rPr lang="en-US" altLang="zh-CN" i="1" dirty="0" err="1" smtClean="0">
                            <a:latin typeface="Cambria Math" panose="02040503050406030204" pitchFamily="18" charset="0"/>
                          </a:rPr>
                          <m:t>,</m:t>
                        </m:r>
                        <m:r>
                          <a:rPr lang="en-US" altLang="zh-CN" i="1" dirty="0" err="1" smtClean="0">
                            <a:latin typeface="Cambria Math" panose="02040503050406030204" pitchFamily="18" charset="0"/>
                          </a:rPr>
                          <m:t>𝑏</m:t>
                        </m:r>
                        <m:r>
                          <a:rPr lang="en-US" altLang="zh-CN" i="1" dirty="0" err="1" smtClean="0">
                            <a:latin typeface="Cambria Math" panose="02040503050406030204" pitchFamily="18" charset="0"/>
                          </a:rPr>
                          <m:t>,</m:t>
                        </m:r>
                        <m:r>
                          <a:rPr lang="en-US" altLang="zh-CN" i="1" dirty="0" err="1" smtClean="0">
                            <a:latin typeface="Cambria Math" panose="02040503050406030204" pitchFamily="18" charset="0"/>
                          </a:rPr>
                          <m:t>𝑢</m:t>
                        </m:r>
                      </m:e>
                    </m:d>
                  </m:oMath>
                </a14:m>
                <a:endParaRPr lang="zh-CN" altLang="en-US" dirty="0"/>
              </a:p>
            </p:txBody>
          </p:sp>
        </mc:Choice>
        <mc:Fallback>
          <p:sp>
            <p:nvSpPr>
              <p:cNvPr id="14" name="文本框 13">
                <a:extLst>
                  <a:ext uri="{FF2B5EF4-FFF2-40B4-BE49-F238E27FC236}">
                    <a16:creationId xmlns:a16="http://schemas.microsoft.com/office/drawing/2014/main" id="{452C2176-F2C6-AAA1-7418-6D59C93E97F4}"/>
                  </a:ext>
                </a:extLst>
              </p:cNvPr>
              <p:cNvSpPr txBox="1">
                <a:spLocks noRot="1" noChangeAspect="1" noMove="1" noResize="1" noEditPoints="1" noAdjustHandles="1" noChangeArrowheads="1" noChangeShapeType="1" noTextEdit="1"/>
              </p:cNvSpPr>
              <p:nvPr/>
            </p:nvSpPr>
            <p:spPr>
              <a:xfrm>
                <a:off x="873006" y="6252827"/>
                <a:ext cx="1884632" cy="369332"/>
              </a:xfrm>
              <a:prstGeom prst="rect">
                <a:avLst/>
              </a:prstGeom>
              <a:blipFill>
                <a:blip r:embed="rId15"/>
                <a:stretch>
                  <a:fillRect t="-10000" b="-26667"/>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5" name="文本框 14">
                <a:extLst>
                  <a:ext uri="{FF2B5EF4-FFF2-40B4-BE49-F238E27FC236}">
                    <a16:creationId xmlns:a16="http://schemas.microsoft.com/office/drawing/2014/main" id="{6892EF9F-0411-10FF-78B8-72C0A90CE570}"/>
                  </a:ext>
                </a:extLst>
              </p:cNvPr>
              <p:cNvSpPr txBox="1"/>
              <p:nvPr/>
            </p:nvSpPr>
            <p:spPr>
              <a:xfrm>
                <a:off x="2867250" y="6242577"/>
                <a:ext cx="2125371"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i="1" dirty="0" smtClean="0">
                              <a:latin typeface="Cambria Math" panose="02040503050406030204" pitchFamily="18" charset="0"/>
                            </a:rPr>
                          </m:ctrlPr>
                        </m:sSubPr>
                        <m:e>
                          <m:r>
                            <a:rPr lang="en-US" altLang="zh-CN" i="1" dirty="0" smtClean="0">
                              <a:latin typeface="Cambria Math" panose="02040503050406030204" pitchFamily="18" charset="0"/>
                            </a:rPr>
                            <m:t>𝐺</m:t>
                          </m:r>
                        </m:e>
                        <m:sub>
                          <m:r>
                            <a:rPr lang="en-US" altLang="zh-CN" i="1" dirty="0" smtClean="0">
                              <a:latin typeface="Cambria Math" panose="02040503050406030204" pitchFamily="18" charset="0"/>
                            </a:rPr>
                            <m:t>2</m:t>
                          </m:r>
                        </m:sub>
                      </m:sSub>
                      <m:r>
                        <a:rPr lang="en-US" altLang="zh-CN" i="1" dirty="0" smtClean="0">
                          <a:latin typeface="Cambria Math" panose="02040503050406030204" pitchFamily="18" charset="0"/>
                        </a:rPr>
                        <m:t>,</m:t>
                      </m:r>
                      <m:sSub>
                        <m:sSubPr>
                          <m:ctrlPr>
                            <a:rPr lang="en-US" altLang="zh-CN" i="1" dirty="0" smtClean="0">
                              <a:latin typeface="Cambria Math" panose="02040503050406030204" pitchFamily="18" charset="0"/>
                            </a:rPr>
                          </m:ctrlPr>
                        </m:sSubPr>
                        <m:e>
                          <m:r>
                            <a:rPr lang="en-US" altLang="zh-CN" i="1" dirty="0" smtClean="0">
                              <a:latin typeface="Cambria Math" panose="02040503050406030204" pitchFamily="18" charset="0"/>
                            </a:rPr>
                            <m:t>𝐸</m:t>
                          </m:r>
                        </m:e>
                        <m:sub>
                          <m:r>
                            <a:rPr lang="en-US" altLang="zh-CN" i="1" dirty="0" smtClean="0">
                              <a:latin typeface="Cambria Math" panose="02040503050406030204" pitchFamily="18" charset="0"/>
                            </a:rPr>
                            <m:t>2</m:t>
                          </m:r>
                        </m:sub>
                      </m:sSub>
                      <m:r>
                        <a:rPr lang="en-US" altLang="zh-CN" i="1" dirty="0" smtClean="0">
                          <a:latin typeface="Cambria Math" panose="02040503050406030204" pitchFamily="18" charset="0"/>
                        </a:rPr>
                        <m:t>=</m:t>
                      </m:r>
                      <m:d>
                        <m:dPr>
                          <m:begChr m:val="{"/>
                          <m:endChr m:val="}"/>
                          <m:ctrlPr>
                            <a:rPr lang="en-US" altLang="zh-CN" i="1" dirty="0" smtClean="0">
                              <a:latin typeface="Cambria Math" panose="02040503050406030204" pitchFamily="18" charset="0"/>
                            </a:rPr>
                          </m:ctrlPr>
                        </m:dPr>
                        <m:e>
                          <m:r>
                            <a:rPr lang="en-US" altLang="zh-CN" i="1" dirty="0" err="1" smtClean="0">
                              <a:latin typeface="Cambria Math" panose="02040503050406030204" pitchFamily="18" charset="0"/>
                            </a:rPr>
                            <m:t>𝑎</m:t>
                          </m:r>
                          <m:r>
                            <a:rPr lang="en-US" altLang="zh-CN" i="1" dirty="0" err="1" smtClean="0">
                              <a:latin typeface="Cambria Math" panose="02040503050406030204" pitchFamily="18" charset="0"/>
                            </a:rPr>
                            <m:t>,</m:t>
                          </m:r>
                          <m:r>
                            <a:rPr lang="en-US" altLang="zh-CN" i="1" dirty="0" err="1" smtClean="0">
                              <a:latin typeface="Cambria Math" panose="02040503050406030204" pitchFamily="18" charset="0"/>
                            </a:rPr>
                            <m:t>𝑐</m:t>
                          </m:r>
                          <m:r>
                            <a:rPr lang="en-US" altLang="zh-CN" i="1" dirty="0" err="1" smtClean="0">
                              <a:latin typeface="Cambria Math" panose="02040503050406030204" pitchFamily="18" charset="0"/>
                            </a:rPr>
                            <m:t>,</m:t>
                          </m:r>
                          <m:r>
                            <a:rPr lang="en-US" altLang="zh-CN" i="1" dirty="0" err="1" smtClean="0">
                              <a:latin typeface="Cambria Math" panose="02040503050406030204" pitchFamily="18" charset="0"/>
                            </a:rPr>
                            <m:t>𝑢</m:t>
                          </m:r>
                        </m:e>
                      </m:d>
                    </m:oMath>
                  </m:oMathPara>
                </a14:m>
                <a:endParaRPr lang="zh-CN" altLang="en-US" dirty="0"/>
              </a:p>
            </p:txBody>
          </p:sp>
        </mc:Choice>
        <mc:Fallback>
          <p:sp>
            <p:nvSpPr>
              <p:cNvPr id="15" name="文本框 14">
                <a:extLst>
                  <a:ext uri="{FF2B5EF4-FFF2-40B4-BE49-F238E27FC236}">
                    <a16:creationId xmlns:a16="http://schemas.microsoft.com/office/drawing/2014/main" id="{6892EF9F-0411-10FF-78B8-72C0A90CE570}"/>
                  </a:ext>
                </a:extLst>
              </p:cNvPr>
              <p:cNvSpPr txBox="1">
                <a:spLocks noRot="1" noChangeAspect="1" noMove="1" noResize="1" noEditPoints="1" noAdjustHandles="1" noChangeArrowheads="1" noChangeShapeType="1" noTextEdit="1"/>
              </p:cNvSpPr>
              <p:nvPr/>
            </p:nvSpPr>
            <p:spPr>
              <a:xfrm>
                <a:off x="2867250" y="6242577"/>
                <a:ext cx="2125371" cy="369332"/>
              </a:xfrm>
              <a:prstGeom prst="rect">
                <a:avLst/>
              </a:prstGeom>
              <a:blipFill>
                <a:blip r:embed="rId16"/>
                <a:stretch>
                  <a:fillRect/>
                </a:stretch>
              </a:blipFill>
            </p:spPr>
            <p:txBody>
              <a:bodyPr/>
              <a:lstStyle/>
              <a:p>
                <a:r>
                  <a:rPr lang="zh-CN" altLang="en-US">
                    <a:noFill/>
                  </a:rPr>
                  <a:t> </a:t>
                </a:r>
              </a:p>
            </p:txBody>
          </p:sp>
        </mc:Fallback>
      </mc:AlternateContent>
    </p:spTree>
    <p:custDataLst>
      <p:tags r:id="rId1"/>
    </p:custDataLst>
    <p:extLst>
      <p:ext uri="{BB962C8B-B14F-4D97-AF65-F5344CB8AC3E}">
        <p14:creationId xmlns:p14="http://schemas.microsoft.com/office/powerpoint/2010/main" val="282982162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DOC_GUID" val="{38670fec-1c48-4465-84d2-f9f6150d5931}"/>
</p:tagLst>
</file>

<file path=ppt/tags/tag10.xml><?xml version="1.0" encoding="utf-8"?>
<p:tagLst xmlns:a="http://schemas.openxmlformats.org/drawingml/2006/main" xmlns:r="http://schemas.openxmlformats.org/officeDocument/2006/relationships" xmlns:p="http://schemas.openxmlformats.org/presentationml/2006/main">
  <p:tag name="ISLIDE.DIAGRAM" val="#511020;"/>
</p:tagLst>
</file>

<file path=ppt/tags/tag11.xml><?xml version="1.0" encoding="utf-8"?>
<p:tagLst xmlns:a="http://schemas.openxmlformats.org/drawingml/2006/main" xmlns:r="http://schemas.openxmlformats.org/officeDocument/2006/relationships" xmlns:p="http://schemas.openxmlformats.org/presentationml/2006/main">
  <p:tag name="ISLIDE.DIAGRAM" val="#511020;"/>
</p:tagLst>
</file>

<file path=ppt/tags/tag12.xml><?xml version="1.0" encoding="utf-8"?>
<p:tagLst xmlns:a="http://schemas.openxmlformats.org/drawingml/2006/main" xmlns:r="http://schemas.openxmlformats.org/officeDocument/2006/relationships" xmlns:p="http://schemas.openxmlformats.org/presentationml/2006/main">
  <p:tag name="ISLIDE.DIAGRAM" val="#511020;"/>
</p:tagLst>
</file>

<file path=ppt/tags/tag13.xml><?xml version="1.0" encoding="utf-8"?>
<p:tagLst xmlns:a="http://schemas.openxmlformats.org/drawingml/2006/main" xmlns:r="http://schemas.openxmlformats.org/officeDocument/2006/relationships" xmlns:p="http://schemas.openxmlformats.org/presentationml/2006/main">
  <p:tag name="ISLIDE.DIAGRAM" val="#511020;"/>
</p:tagLst>
</file>

<file path=ppt/tags/tag14.xml><?xml version="1.0" encoding="utf-8"?>
<p:tagLst xmlns:a="http://schemas.openxmlformats.org/drawingml/2006/main" xmlns:r="http://schemas.openxmlformats.org/officeDocument/2006/relationships" xmlns:p="http://schemas.openxmlformats.org/presentationml/2006/main">
  <p:tag name="ISLIDE.DIAGRAM" val="#511020;"/>
</p:tagLst>
</file>

<file path=ppt/tags/tag15.xml><?xml version="1.0" encoding="utf-8"?>
<p:tagLst xmlns:a="http://schemas.openxmlformats.org/drawingml/2006/main" xmlns:r="http://schemas.openxmlformats.org/officeDocument/2006/relationships" xmlns:p="http://schemas.openxmlformats.org/presentationml/2006/main">
  <p:tag name="ISLIDE.DIAGRAM" val="#511020;"/>
</p:tagLst>
</file>

<file path=ppt/tags/tag16.xml><?xml version="1.0" encoding="utf-8"?>
<p:tagLst xmlns:a="http://schemas.openxmlformats.org/drawingml/2006/main" xmlns:r="http://schemas.openxmlformats.org/officeDocument/2006/relationships" xmlns:p="http://schemas.openxmlformats.org/presentationml/2006/main">
  <p:tag name="ISLIDE.DIAGRAM" val="#511020;"/>
</p:tagLst>
</file>

<file path=ppt/tags/tag17.xml><?xml version="1.0" encoding="utf-8"?>
<p:tagLst xmlns:a="http://schemas.openxmlformats.org/drawingml/2006/main" xmlns:r="http://schemas.openxmlformats.org/officeDocument/2006/relationships" xmlns:p="http://schemas.openxmlformats.org/presentationml/2006/main">
  <p:tag name="ISLIDE.DIAGRAM" val="#511020;"/>
</p:tagLst>
</file>

<file path=ppt/tags/tag18.xml><?xml version="1.0" encoding="utf-8"?>
<p:tagLst xmlns:a="http://schemas.openxmlformats.org/drawingml/2006/main" xmlns:r="http://schemas.openxmlformats.org/officeDocument/2006/relationships" xmlns:p="http://schemas.openxmlformats.org/presentationml/2006/main">
  <p:tag name="ISLIDE.DIAGRAM" val="#511020;"/>
</p:tagLst>
</file>

<file path=ppt/tags/tag19.xml><?xml version="1.0" encoding="utf-8"?>
<p:tagLst xmlns:a="http://schemas.openxmlformats.org/drawingml/2006/main" xmlns:r="http://schemas.openxmlformats.org/officeDocument/2006/relationships" xmlns:p="http://schemas.openxmlformats.org/presentationml/2006/main">
  <p:tag name="ISLIDE.DIAGRAM" val="#511020;"/>
</p:tagLst>
</file>

<file path=ppt/tags/tag2.xml><?xml version="1.0" encoding="utf-8"?>
<p:tagLst xmlns:a="http://schemas.openxmlformats.org/drawingml/2006/main" xmlns:r="http://schemas.openxmlformats.org/officeDocument/2006/relationships" xmlns:p="http://schemas.openxmlformats.org/presentationml/2006/main">
  <p:tag name="ISLIDE.THEME" val="https://www.islide.cc;"/>
</p:tagLst>
</file>

<file path=ppt/tags/tag20.xml><?xml version="1.0" encoding="utf-8"?>
<p:tagLst xmlns:a="http://schemas.openxmlformats.org/drawingml/2006/main" xmlns:r="http://schemas.openxmlformats.org/officeDocument/2006/relationships" xmlns:p="http://schemas.openxmlformats.org/presentationml/2006/main">
  <p:tag name="ISLIDE.DIAGRAM" val="#511020;"/>
</p:tagLst>
</file>

<file path=ppt/tags/tag21.xml><?xml version="1.0" encoding="utf-8"?>
<p:tagLst xmlns:a="http://schemas.openxmlformats.org/drawingml/2006/main" xmlns:r="http://schemas.openxmlformats.org/officeDocument/2006/relationships" xmlns:p="http://schemas.openxmlformats.org/presentationml/2006/main">
  <p:tag name="ISLIDE.DIAGRAM" val="#511020;"/>
</p:tagLst>
</file>

<file path=ppt/tags/tag22.xml><?xml version="1.0" encoding="utf-8"?>
<p:tagLst xmlns:a="http://schemas.openxmlformats.org/drawingml/2006/main" xmlns:r="http://schemas.openxmlformats.org/officeDocument/2006/relationships" xmlns:p="http://schemas.openxmlformats.org/presentationml/2006/main">
  <p:tag name="ISLIDE.DIAGRAM" val="#511020;"/>
</p:tagLst>
</file>

<file path=ppt/tags/tag23.xml><?xml version="1.0" encoding="utf-8"?>
<p:tagLst xmlns:a="http://schemas.openxmlformats.org/drawingml/2006/main" xmlns:r="http://schemas.openxmlformats.org/officeDocument/2006/relationships" xmlns:p="http://schemas.openxmlformats.org/presentationml/2006/main">
  <p:tag name="ISLIDE.DIAGRAM" val="#511020;"/>
</p:tagLst>
</file>

<file path=ppt/tags/tag24.xml><?xml version="1.0" encoding="utf-8"?>
<p:tagLst xmlns:a="http://schemas.openxmlformats.org/drawingml/2006/main" xmlns:r="http://schemas.openxmlformats.org/officeDocument/2006/relationships" xmlns:p="http://schemas.openxmlformats.org/presentationml/2006/main">
  <p:tag name="ISLIDE.DIAGRAM" val="#511020;"/>
</p:tagLst>
</file>

<file path=ppt/tags/tag25.xml><?xml version="1.0" encoding="utf-8"?>
<p:tagLst xmlns:a="http://schemas.openxmlformats.org/drawingml/2006/main" xmlns:r="http://schemas.openxmlformats.org/officeDocument/2006/relationships" xmlns:p="http://schemas.openxmlformats.org/presentationml/2006/main">
  <p:tag name="ISLIDE.DIAGRAM" val="#511020;"/>
</p:tagLst>
</file>

<file path=ppt/tags/tag26.xml><?xml version="1.0" encoding="utf-8"?>
<p:tagLst xmlns:a="http://schemas.openxmlformats.org/drawingml/2006/main" xmlns:r="http://schemas.openxmlformats.org/officeDocument/2006/relationships" xmlns:p="http://schemas.openxmlformats.org/presentationml/2006/main">
  <p:tag name="ISLIDE.DIAGRAM" val="#511020;"/>
</p:tagLst>
</file>

<file path=ppt/tags/tag27.xml><?xml version="1.0" encoding="utf-8"?>
<p:tagLst xmlns:a="http://schemas.openxmlformats.org/drawingml/2006/main" xmlns:r="http://schemas.openxmlformats.org/officeDocument/2006/relationships" xmlns:p="http://schemas.openxmlformats.org/presentationml/2006/main">
  <p:tag name="ISLIDE.DIAGRAM" val="#511020;"/>
</p:tagLst>
</file>

<file path=ppt/tags/tag28.xml><?xml version="1.0" encoding="utf-8"?>
<p:tagLst xmlns:a="http://schemas.openxmlformats.org/drawingml/2006/main" xmlns:r="http://schemas.openxmlformats.org/officeDocument/2006/relationships" xmlns:p="http://schemas.openxmlformats.org/presentationml/2006/main">
  <p:tag name="ISLIDE.DIAGRAM" val="#511020;"/>
</p:tagLst>
</file>

<file path=ppt/tags/tag29.xml><?xml version="1.0" encoding="utf-8"?>
<p:tagLst xmlns:a="http://schemas.openxmlformats.org/drawingml/2006/main" xmlns:r="http://schemas.openxmlformats.org/officeDocument/2006/relationships" xmlns:p="http://schemas.openxmlformats.org/presentationml/2006/main">
  <p:tag name="ISLIDE.DIAGRAM" val="#511020;"/>
</p:tagLst>
</file>

<file path=ppt/tags/tag3.xml><?xml version="1.0" encoding="utf-8"?>
<p:tagLst xmlns:a="http://schemas.openxmlformats.org/drawingml/2006/main" xmlns:r="http://schemas.openxmlformats.org/officeDocument/2006/relationships" xmlns:p="http://schemas.openxmlformats.org/presentationml/2006/main">
  <p:tag name="ISLIDE.DIAGRAM" val="#511020;"/>
</p:tagLst>
</file>

<file path=ppt/tags/tag30.xml><?xml version="1.0" encoding="utf-8"?>
<p:tagLst xmlns:a="http://schemas.openxmlformats.org/drawingml/2006/main" xmlns:r="http://schemas.openxmlformats.org/officeDocument/2006/relationships" xmlns:p="http://schemas.openxmlformats.org/presentationml/2006/main">
  <p:tag name="ISLIDE.DIAGRAM" val="#511020;"/>
</p:tagLst>
</file>

<file path=ppt/tags/tag31.xml><?xml version="1.0" encoding="utf-8"?>
<p:tagLst xmlns:a="http://schemas.openxmlformats.org/drawingml/2006/main" xmlns:r="http://schemas.openxmlformats.org/officeDocument/2006/relationships" xmlns:p="http://schemas.openxmlformats.org/presentationml/2006/main">
  <p:tag name="ISLIDE.DIAGRAM" val="#511020;"/>
</p:tagLst>
</file>

<file path=ppt/tags/tag32.xml><?xml version="1.0" encoding="utf-8"?>
<p:tagLst xmlns:a="http://schemas.openxmlformats.org/drawingml/2006/main" xmlns:r="http://schemas.openxmlformats.org/officeDocument/2006/relationships" xmlns:p="http://schemas.openxmlformats.org/presentationml/2006/main">
  <p:tag name="ISLIDE.DIAGRAM" val="#511020;"/>
</p:tagLst>
</file>

<file path=ppt/tags/tag33.xml><?xml version="1.0" encoding="utf-8"?>
<p:tagLst xmlns:a="http://schemas.openxmlformats.org/drawingml/2006/main" xmlns:r="http://schemas.openxmlformats.org/officeDocument/2006/relationships" xmlns:p="http://schemas.openxmlformats.org/presentationml/2006/main">
  <p:tag name="ISLIDE.DIAGRAM" val="#511020;"/>
</p:tagLst>
</file>

<file path=ppt/tags/tag34.xml><?xml version="1.0" encoding="utf-8"?>
<p:tagLst xmlns:a="http://schemas.openxmlformats.org/drawingml/2006/main" xmlns:r="http://schemas.openxmlformats.org/officeDocument/2006/relationships" xmlns:p="http://schemas.openxmlformats.org/presentationml/2006/main">
  <p:tag name="ISLIDE.DIAGRAM" val="#511020;"/>
</p:tagLst>
</file>

<file path=ppt/tags/tag35.xml><?xml version="1.0" encoding="utf-8"?>
<p:tagLst xmlns:a="http://schemas.openxmlformats.org/drawingml/2006/main" xmlns:r="http://schemas.openxmlformats.org/officeDocument/2006/relationships" xmlns:p="http://schemas.openxmlformats.org/presentationml/2006/main">
  <p:tag name="ISLIDE.DIAGRAM" val="#511020;"/>
</p:tagLst>
</file>

<file path=ppt/tags/tag36.xml><?xml version="1.0" encoding="utf-8"?>
<p:tagLst xmlns:a="http://schemas.openxmlformats.org/drawingml/2006/main" xmlns:r="http://schemas.openxmlformats.org/officeDocument/2006/relationships" xmlns:p="http://schemas.openxmlformats.org/presentationml/2006/main">
  <p:tag name="ISLIDE.DIAGRAM" val="#511020;"/>
</p:tagLst>
</file>

<file path=ppt/tags/tag37.xml><?xml version="1.0" encoding="utf-8"?>
<p:tagLst xmlns:a="http://schemas.openxmlformats.org/drawingml/2006/main" xmlns:r="http://schemas.openxmlformats.org/officeDocument/2006/relationships" xmlns:p="http://schemas.openxmlformats.org/presentationml/2006/main">
  <p:tag name="ISLIDE.DIAGRAM" val="#511020;"/>
</p:tagLst>
</file>

<file path=ppt/tags/tag38.xml><?xml version="1.0" encoding="utf-8"?>
<p:tagLst xmlns:a="http://schemas.openxmlformats.org/drawingml/2006/main" xmlns:r="http://schemas.openxmlformats.org/officeDocument/2006/relationships" xmlns:p="http://schemas.openxmlformats.org/presentationml/2006/main">
  <p:tag name="ISLIDE.DIAGRAM" val="#511020;"/>
</p:tagLst>
</file>

<file path=ppt/tags/tag39.xml><?xml version="1.0" encoding="utf-8"?>
<p:tagLst xmlns:a="http://schemas.openxmlformats.org/drawingml/2006/main" xmlns:r="http://schemas.openxmlformats.org/officeDocument/2006/relationships" xmlns:p="http://schemas.openxmlformats.org/presentationml/2006/main">
  <p:tag name="ISLIDE.DIAGRAM" val="#511020;"/>
</p:tagLst>
</file>

<file path=ppt/tags/tag4.xml><?xml version="1.0" encoding="utf-8"?>
<p:tagLst xmlns:a="http://schemas.openxmlformats.org/drawingml/2006/main" xmlns:r="http://schemas.openxmlformats.org/officeDocument/2006/relationships" xmlns:p="http://schemas.openxmlformats.org/presentationml/2006/main">
  <p:tag name="ISLIDE.DIAGRAM" val="#511020;"/>
</p:tagLst>
</file>

<file path=ppt/tags/tag40.xml><?xml version="1.0" encoding="utf-8"?>
<p:tagLst xmlns:a="http://schemas.openxmlformats.org/drawingml/2006/main" xmlns:r="http://schemas.openxmlformats.org/officeDocument/2006/relationships" xmlns:p="http://schemas.openxmlformats.org/presentationml/2006/main">
  <p:tag name="ISLIDE.DIAGRAM" val="#511020;"/>
</p:tagLst>
</file>

<file path=ppt/tags/tag41.xml><?xml version="1.0" encoding="utf-8"?>
<p:tagLst xmlns:a="http://schemas.openxmlformats.org/drawingml/2006/main" xmlns:r="http://schemas.openxmlformats.org/officeDocument/2006/relationships" xmlns:p="http://schemas.openxmlformats.org/presentationml/2006/main">
  <p:tag name="ISLIDE.DIAGRAM" val="#511020;"/>
</p:tagLst>
</file>

<file path=ppt/tags/tag42.xml><?xml version="1.0" encoding="utf-8"?>
<p:tagLst xmlns:a="http://schemas.openxmlformats.org/drawingml/2006/main" xmlns:r="http://schemas.openxmlformats.org/officeDocument/2006/relationships" xmlns:p="http://schemas.openxmlformats.org/presentationml/2006/main">
  <p:tag name="ISLIDE.DIAGRAM" val="#511020;"/>
</p:tagLst>
</file>

<file path=ppt/tags/tag43.xml><?xml version="1.0" encoding="utf-8"?>
<p:tagLst xmlns:a="http://schemas.openxmlformats.org/drawingml/2006/main" xmlns:r="http://schemas.openxmlformats.org/officeDocument/2006/relationships" xmlns:p="http://schemas.openxmlformats.org/presentationml/2006/main">
  <p:tag name="ISLIDE.DIAGRAM" val="#511020;"/>
</p:tagLst>
</file>

<file path=ppt/tags/tag44.xml><?xml version="1.0" encoding="utf-8"?>
<p:tagLst xmlns:a="http://schemas.openxmlformats.org/drawingml/2006/main" xmlns:r="http://schemas.openxmlformats.org/officeDocument/2006/relationships" xmlns:p="http://schemas.openxmlformats.org/presentationml/2006/main">
  <p:tag name="ISLIDE.DIAGRAM" val="#511020;"/>
</p:tagLst>
</file>

<file path=ppt/tags/tag45.xml><?xml version="1.0" encoding="utf-8"?>
<p:tagLst xmlns:a="http://schemas.openxmlformats.org/drawingml/2006/main" xmlns:r="http://schemas.openxmlformats.org/officeDocument/2006/relationships" xmlns:p="http://schemas.openxmlformats.org/presentationml/2006/main">
  <p:tag name="ISLIDE.DIAGRAM" val="#511020;"/>
</p:tagLst>
</file>

<file path=ppt/tags/tag46.xml><?xml version="1.0" encoding="utf-8"?>
<p:tagLst xmlns:a="http://schemas.openxmlformats.org/drawingml/2006/main" xmlns:r="http://schemas.openxmlformats.org/officeDocument/2006/relationships" xmlns:p="http://schemas.openxmlformats.org/presentationml/2006/main">
  <p:tag name="ISLIDE.DIAGRAM" val="#511020;"/>
</p:tagLst>
</file>

<file path=ppt/tags/tag47.xml><?xml version="1.0" encoding="utf-8"?>
<p:tagLst xmlns:a="http://schemas.openxmlformats.org/drawingml/2006/main" xmlns:r="http://schemas.openxmlformats.org/officeDocument/2006/relationships" xmlns:p="http://schemas.openxmlformats.org/presentationml/2006/main">
  <p:tag name="ISLIDE.DIAGRAM" val="#511020;"/>
</p:tagLst>
</file>

<file path=ppt/tags/tag48.xml><?xml version="1.0" encoding="utf-8"?>
<p:tagLst xmlns:a="http://schemas.openxmlformats.org/drawingml/2006/main" xmlns:r="http://schemas.openxmlformats.org/officeDocument/2006/relationships" xmlns:p="http://schemas.openxmlformats.org/presentationml/2006/main">
  <p:tag name="ISLIDE.DIAGRAM" val="#511020;"/>
</p:tagLst>
</file>

<file path=ppt/tags/tag49.xml><?xml version="1.0" encoding="utf-8"?>
<p:tagLst xmlns:a="http://schemas.openxmlformats.org/drawingml/2006/main" xmlns:r="http://schemas.openxmlformats.org/officeDocument/2006/relationships" xmlns:p="http://schemas.openxmlformats.org/presentationml/2006/main">
  <p:tag name="ISLIDE.DIAGRAM" val="#511020;"/>
</p:tagLst>
</file>

<file path=ppt/tags/tag5.xml><?xml version="1.0" encoding="utf-8"?>
<p:tagLst xmlns:a="http://schemas.openxmlformats.org/drawingml/2006/main" xmlns:r="http://schemas.openxmlformats.org/officeDocument/2006/relationships" xmlns:p="http://schemas.openxmlformats.org/presentationml/2006/main">
  <p:tag name="ISLIDE.DIAGRAM" val="#511020;"/>
</p:tagLst>
</file>

<file path=ppt/tags/tag50.xml><?xml version="1.0" encoding="utf-8"?>
<p:tagLst xmlns:a="http://schemas.openxmlformats.org/drawingml/2006/main" xmlns:r="http://schemas.openxmlformats.org/officeDocument/2006/relationships" xmlns:p="http://schemas.openxmlformats.org/presentationml/2006/main">
  <p:tag name="ISLIDE.DIAGRAM" val="#511020;"/>
</p:tagLst>
</file>

<file path=ppt/tags/tag51.xml><?xml version="1.0" encoding="utf-8"?>
<p:tagLst xmlns:a="http://schemas.openxmlformats.org/drawingml/2006/main" xmlns:r="http://schemas.openxmlformats.org/officeDocument/2006/relationships" xmlns:p="http://schemas.openxmlformats.org/presentationml/2006/main">
  <p:tag name="ISLIDE.DIAGRAM" val="#511020;"/>
</p:tagLst>
</file>

<file path=ppt/tags/tag52.xml><?xml version="1.0" encoding="utf-8"?>
<p:tagLst xmlns:a="http://schemas.openxmlformats.org/drawingml/2006/main" xmlns:r="http://schemas.openxmlformats.org/officeDocument/2006/relationships" xmlns:p="http://schemas.openxmlformats.org/presentationml/2006/main">
  <p:tag name="ISLIDE.DIAGRAM" val="#511020;"/>
</p:tagLst>
</file>

<file path=ppt/tags/tag53.xml><?xml version="1.0" encoding="utf-8"?>
<p:tagLst xmlns:a="http://schemas.openxmlformats.org/drawingml/2006/main" xmlns:r="http://schemas.openxmlformats.org/officeDocument/2006/relationships" xmlns:p="http://schemas.openxmlformats.org/presentationml/2006/main">
  <p:tag name="ISLIDE.THEME" val="https://www.islide.cc;https://www.islide.cc;"/>
  <p:tag name="ISLIDE.TEMPLATE" val="https://www.islide.cc;"/>
</p:tagLst>
</file>

<file path=ppt/tags/tag6.xml><?xml version="1.0" encoding="utf-8"?>
<p:tagLst xmlns:a="http://schemas.openxmlformats.org/drawingml/2006/main" xmlns:r="http://schemas.openxmlformats.org/officeDocument/2006/relationships" xmlns:p="http://schemas.openxmlformats.org/presentationml/2006/main">
  <p:tag name="ISLIDE.DIAGRAM" val="#511020;"/>
</p:tagLst>
</file>

<file path=ppt/tags/tag7.xml><?xml version="1.0" encoding="utf-8"?>
<p:tagLst xmlns:a="http://schemas.openxmlformats.org/drawingml/2006/main" xmlns:r="http://schemas.openxmlformats.org/officeDocument/2006/relationships" xmlns:p="http://schemas.openxmlformats.org/presentationml/2006/main">
  <p:tag name="ISLIDE.DIAGRAM" val="#511020;"/>
</p:tagLst>
</file>

<file path=ppt/tags/tag8.xml><?xml version="1.0" encoding="utf-8"?>
<p:tagLst xmlns:a="http://schemas.openxmlformats.org/drawingml/2006/main" xmlns:r="http://schemas.openxmlformats.org/officeDocument/2006/relationships" xmlns:p="http://schemas.openxmlformats.org/presentationml/2006/main">
  <p:tag name="ISLIDE.DIAGRAM" val="#511020;"/>
</p:tagLst>
</file>

<file path=ppt/tags/tag9.xml><?xml version="1.0" encoding="utf-8"?>
<p:tagLst xmlns:a="http://schemas.openxmlformats.org/drawingml/2006/main" xmlns:r="http://schemas.openxmlformats.org/officeDocument/2006/relationships" xmlns:p="http://schemas.openxmlformats.org/presentationml/2006/main">
  <p:tag name="ISLIDE.DIAGRAM" val="#511020;"/>
</p:tagLst>
</file>

<file path=ppt/theme/theme1.xml><?xml version="1.0" encoding="utf-8"?>
<a:theme xmlns:a="http://schemas.openxmlformats.org/drawingml/2006/main" name="2_夏雨家 https://xnwe.taobao.com/">
  <a:themeElements>
    <a:clrScheme name="MC-欧美风主题色">
      <a:dk1>
        <a:srgbClr val="000000"/>
      </a:dk1>
      <a:lt1>
        <a:srgbClr val="FFFFFF"/>
      </a:lt1>
      <a:dk2>
        <a:srgbClr val="44546A"/>
      </a:dk2>
      <a:lt2>
        <a:srgbClr val="E7E6E6"/>
      </a:lt2>
      <a:accent1>
        <a:srgbClr val="268F9C"/>
      </a:accent1>
      <a:accent2>
        <a:srgbClr val="2A566E"/>
      </a:accent2>
      <a:accent3>
        <a:srgbClr val="D71D49"/>
      </a:accent3>
      <a:accent4>
        <a:srgbClr val="268F9C"/>
      </a:accent4>
      <a:accent5>
        <a:srgbClr val="2A566E"/>
      </a:accent5>
      <a:accent6>
        <a:srgbClr val="D71D49"/>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path path="circle">
            <a:fillToRect l="50000" t="50000" r="50000" b="50000"/>
          </a:path>
          <a:tileRect/>
        </a:gradFill>
        <a:effectLst>
          <a:outerShdw blurRad="50800" dist="38100" dir="2700000" algn="tl" rotWithShape="0">
            <a:prstClr val="black">
              <a:alpha val="40000"/>
            </a:prstClr>
          </a:outerShdw>
        </a:effectLst>
      </a:spPr>
      <a:bodyPr rtlCol="0" anchor="ctr"/>
      <a:lstStyle>
        <a:defPPr algn="ctr">
          <a:lnSpc>
            <a:spcPct val="150000"/>
          </a:lnSpc>
          <a:defRPr sz="2800" b="1" dirty="0" smtClean="0">
            <a:ln>
              <a:solidFill>
                <a:schemeClr val="tx1">
                  <a:lumMod val="95000"/>
                  <a:lumOff val="5000"/>
                </a:schemeClr>
              </a:solidFill>
            </a:ln>
            <a:solidFill>
              <a:schemeClr val="bg1"/>
            </a:solidFill>
            <a:latin typeface="微软雅黑" panose="020B0503020204020204" pitchFamily="34" charset="-122"/>
            <a:ea typeface="微软雅黑" panose="020B0503020204020204" pitchFamily="34" charset="-122"/>
          </a:defRPr>
        </a:defPPr>
      </a:lstStyle>
      <a:style>
        <a:lnRef idx="1">
          <a:schemeClr val="accent3"/>
        </a:lnRef>
        <a:fillRef idx="3">
          <a:schemeClr val="accent3"/>
        </a:fillRef>
        <a:effectRef idx="2">
          <a:schemeClr val="accent3"/>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Montserrat-Bold"/>
        <a:ea typeface="Montserrat-Bold"/>
        <a:cs typeface="Montserrat-Bold"/>
      </a:majorFont>
      <a:minorFont>
        <a:latin typeface="Montserrat-Bold"/>
        <a:ea typeface="Montserrat-Bold"/>
        <a:cs typeface="Montserrat-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w="12700">
          <a:miter lim="400000"/>
        </a:ln>
      </a:spPr>
      <a:bodyPr lIns="50800" tIns="50800" rIns="50800" bIns="50800" rtlCol="0" anchor="ctr"/>
      <a:lstStyle>
        <a:defPPr algn="ctr">
          <a:lnSpc>
            <a:spcPct val="100000"/>
          </a:lnSpc>
          <a:defRPr sz="3200" cap="none" spc="0">
            <a:solidFill>
              <a:srgbClr val="FFFFFF"/>
            </a:solidFill>
            <a:latin typeface="Helvetica"/>
            <a:ea typeface="Helvetica"/>
            <a:cs typeface="Helvetica"/>
            <a:sym typeface="Helvetica"/>
          </a:defRPr>
        </a:defPPr>
      </a:lstStyle>
    </a:spDef>
    <a:lnDef>
      <a:spPr>
        <a:noFill/>
        <a:ln w="25400" cap="flat">
          <a:solidFill>
            <a:srgbClr val="BFBFBF"/>
          </a:solidFill>
          <a:prstDash val="solid"/>
          <a:miter lim="400000"/>
        </a:ln>
      </a:spPr>
      <a:bodyPr/>
      <a:lstStyle/>
      <a:style>
        <a:lnRef idx="0">
          <a:scrgbClr r="0" g="0" b="0"/>
        </a:lnRef>
        <a:fillRef idx="0">
          <a:scrgbClr r="0" g="0" b="0"/>
        </a:fillRef>
        <a:effectRef idx="0">
          <a:scrgbClr r="0" g="0" b="0"/>
        </a:effectRef>
        <a:fontRef idx="none"/>
      </a:style>
    </a:lnDef>
    <a:txDef>
      <a:spPr>
        <a:noFill/>
        <a:ln w="12700" cap="flat">
          <a:noFill/>
          <a:miter lim="400000"/>
        </a:ln>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90000"/>
          </a:lnSpc>
          <a:spcBef>
            <a:spcPts val="0"/>
          </a:spcBef>
          <a:spcAft>
            <a:spcPts val="0"/>
          </a:spcAft>
          <a:buClrTx/>
          <a:buSzTx/>
          <a:buFontTx/>
          <a:buNone/>
          <a:defRPr kumimoji="0" sz="5000" b="0" i="0" u="none" strike="noStrike" cap="all" spc="150" normalizeH="0" baseline="0">
            <a:ln>
              <a:noFill/>
            </a:ln>
            <a:solidFill>
              <a:srgbClr val="000000"/>
            </a:solidFill>
            <a:effectLst/>
            <a:uFillTx/>
            <a:latin typeface="+mn-lt"/>
            <a:ea typeface="+mn-ea"/>
            <a:cs typeface="+mn-cs"/>
            <a:sym typeface="Montserrat-Bold"/>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Montserrat-Bold"/>
        <a:ea typeface="Montserrat-Bold"/>
        <a:cs typeface="Montserrat-Bold"/>
      </a:majorFont>
      <a:minorFont>
        <a:latin typeface="Montserrat-Bold"/>
        <a:ea typeface="Montserrat-Bold"/>
        <a:cs typeface="Montserrat-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w="12700">
          <a:miter lim="400000"/>
        </a:ln>
      </a:spPr>
      <a:bodyPr lIns="50800" tIns="50800" rIns="50800" bIns="50800" rtlCol="0" anchor="ctr"/>
      <a:lstStyle>
        <a:defPPr algn="ctr">
          <a:lnSpc>
            <a:spcPct val="100000"/>
          </a:lnSpc>
          <a:defRPr sz="3200" cap="none" spc="0">
            <a:solidFill>
              <a:srgbClr val="FFFFFF"/>
            </a:solidFill>
            <a:latin typeface="Helvetica"/>
            <a:ea typeface="Helvetica"/>
            <a:cs typeface="Helvetica"/>
            <a:sym typeface="Helvetica"/>
          </a:defRPr>
        </a:defPPr>
      </a:lstStyle>
    </a:spDef>
    <a:lnDef>
      <a:spPr>
        <a:noFill/>
        <a:ln w="25400" cap="flat">
          <a:solidFill>
            <a:srgbClr val="BFBFBF"/>
          </a:solidFill>
          <a:prstDash val="solid"/>
          <a:miter lim="400000"/>
        </a:ln>
      </a:spPr>
      <a:bodyPr/>
      <a:lstStyle/>
      <a:style>
        <a:lnRef idx="0">
          <a:scrgbClr r="0" g="0" b="0"/>
        </a:lnRef>
        <a:fillRef idx="0">
          <a:scrgbClr r="0" g="0" b="0"/>
        </a:fillRef>
        <a:effectRef idx="0">
          <a:scrgbClr r="0" g="0" b="0"/>
        </a:effectRef>
        <a:fontRef idx="none"/>
      </a:style>
    </a:lnDef>
    <a:txDef>
      <a:spPr>
        <a:noFill/>
        <a:ln w="12700" cap="flat">
          <a:noFill/>
          <a:miter lim="400000"/>
        </a:ln>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90000"/>
          </a:lnSpc>
          <a:spcBef>
            <a:spcPts val="0"/>
          </a:spcBef>
          <a:spcAft>
            <a:spcPts val="0"/>
          </a:spcAft>
          <a:buClrTx/>
          <a:buSzTx/>
          <a:buFontTx/>
          <a:buNone/>
          <a:defRPr kumimoji="0" sz="5000" b="0" i="0" u="none" strike="noStrike" cap="all" spc="150" normalizeH="0" baseline="0">
            <a:ln>
              <a:noFill/>
            </a:ln>
            <a:solidFill>
              <a:srgbClr val="000000"/>
            </a:solidFill>
            <a:effectLst/>
            <a:uFillTx/>
            <a:latin typeface="+mn-lt"/>
            <a:ea typeface="+mn-ea"/>
            <a:cs typeface="+mn-cs"/>
            <a:sym typeface="Montserrat-Bold"/>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主题5">
  <a:themeElements>
    <a:clrScheme name="房利美">
      <a:dk1>
        <a:srgbClr val="000000"/>
      </a:dk1>
      <a:lt1>
        <a:srgbClr val="FFFFFF"/>
      </a:lt1>
      <a:dk2>
        <a:srgbClr val="768394"/>
      </a:dk2>
      <a:lt2>
        <a:srgbClr val="F0F0F0"/>
      </a:lt2>
      <a:accent1>
        <a:srgbClr val="0777D9"/>
      </a:accent1>
      <a:accent2>
        <a:srgbClr val="1AACF2"/>
      </a:accent2>
      <a:accent3>
        <a:srgbClr val="033782"/>
      </a:accent3>
      <a:accent4>
        <a:srgbClr val="397AB6"/>
      </a:accent4>
      <a:accent5>
        <a:srgbClr val="838488"/>
      </a:accent5>
      <a:accent6>
        <a:srgbClr val="B6B6B6"/>
      </a:accent6>
      <a:hlink>
        <a:srgbClr val="4472C4"/>
      </a:hlink>
      <a:folHlink>
        <a:srgbClr val="BFBFBF"/>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主题5" id="{B8EDB911-D765-4A7B-BBC7-40DBB672FBA6}" vid="{AECAB1C0-5DF6-436C-85E8-20094DBE11C0}"/>
    </a:ext>
  </a:extLst>
</a:theme>
</file>

<file path=ppt/theme/theme6.xml><?xml version="1.0" encoding="utf-8"?>
<a:theme xmlns:a="http://schemas.openxmlformats.org/drawingml/2006/main" name="3_主题5">
  <a:themeElements>
    <a:clrScheme name="房利美">
      <a:dk1>
        <a:srgbClr val="000000"/>
      </a:dk1>
      <a:lt1>
        <a:srgbClr val="FFFFFF"/>
      </a:lt1>
      <a:dk2>
        <a:srgbClr val="778495"/>
      </a:dk2>
      <a:lt2>
        <a:srgbClr val="F0F0F0"/>
      </a:lt2>
      <a:accent1>
        <a:srgbClr val="0CE4F6"/>
      </a:accent1>
      <a:accent2>
        <a:srgbClr val="3D3D3D"/>
      </a:accent2>
      <a:accent3>
        <a:srgbClr val="6585FE"/>
      </a:accent3>
      <a:accent4>
        <a:srgbClr val="183FF6"/>
      </a:accent4>
      <a:accent5>
        <a:srgbClr val="00095E"/>
      </a:accent5>
      <a:accent6>
        <a:srgbClr val="767E94"/>
      </a:accent6>
      <a:hlink>
        <a:srgbClr val="DB1AEB"/>
      </a:hlink>
      <a:folHlink>
        <a:srgbClr val="BFBFBF"/>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2" id="{67B8195C-78B5-4655-B8E8-C8B7BE717FE7}" vid="{3B971AAA-797F-4F55-B7B0-B3003B7CB0CD}"/>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房利美">
    <a:dk1>
      <a:srgbClr val="000000"/>
    </a:dk1>
    <a:lt1>
      <a:srgbClr val="FFFFFF"/>
    </a:lt1>
    <a:dk2>
      <a:srgbClr val="768394"/>
    </a:dk2>
    <a:lt2>
      <a:srgbClr val="F0F0F0"/>
    </a:lt2>
    <a:accent1>
      <a:srgbClr val="0777D9"/>
    </a:accent1>
    <a:accent2>
      <a:srgbClr val="1AACF2"/>
    </a:accent2>
    <a:accent3>
      <a:srgbClr val="033782"/>
    </a:accent3>
    <a:accent4>
      <a:srgbClr val="397AB6"/>
    </a:accent4>
    <a:accent5>
      <a:srgbClr val="838488"/>
    </a:accent5>
    <a:accent6>
      <a:srgbClr val="B6B6B6"/>
    </a:accent6>
    <a:hlink>
      <a:srgbClr val="4472C4"/>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78495"/>
    </a:dk2>
    <a:lt2>
      <a:srgbClr val="F0F0F0"/>
    </a:lt2>
    <a:accent1>
      <a:srgbClr val="4B5EFA"/>
    </a:accent1>
    <a:accent2>
      <a:srgbClr val="437FDE"/>
    </a:accent2>
    <a:accent3>
      <a:srgbClr val="55BEF5"/>
    </a:accent3>
    <a:accent4>
      <a:srgbClr val="43D0DE"/>
    </a:accent4>
    <a:accent5>
      <a:srgbClr val="75F8FA"/>
    </a:accent5>
    <a:accent6>
      <a:srgbClr val="4BFADA"/>
    </a:accent6>
    <a:hlink>
      <a:srgbClr val="F84D4D"/>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78495"/>
    </a:dk2>
    <a:lt2>
      <a:srgbClr val="F0F0F0"/>
    </a:lt2>
    <a:accent1>
      <a:srgbClr val="4B5EFA"/>
    </a:accent1>
    <a:accent2>
      <a:srgbClr val="437FDE"/>
    </a:accent2>
    <a:accent3>
      <a:srgbClr val="55BEF5"/>
    </a:accent3>
    <a:accent4>
      <a:srgbClr val="43D0DE"/>
    </a:accent4>
    <a:accent5>
      <a:srgbClr val="75F8FA"/>
    </a:accent5>
    <a:accent6>
      <a:srgbClr val="4BFADA"/>
    </a:accent6>
    <a:hlink>
      <a:srgbClr val="F84D4D"/>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78495"/>
    </a:dk2>
    <a:lt2>
      <a:srgbClr val="F0F0F0"/>
    </a:lt2>
    <a:accent1>
      <a:srgbClr val="4B5EFA"/>
    </a:accent1>
    <a:accent2>
      <a:srgbClr val="437FDE"/>
    </a:accent2>
    <a:accent3>
      <a:srgbClr val="55BEF5"/>
    </a:accent3>
    <a:accent4>
      <a:srgbClr val="43D0DE"/>
    </a:accent4>
    <a:accent5>
      <a:srgbClr val="75F8FA"/>
    </a:accent5>
    <a:accent6>
      <a:srgbClr val="4BFADA"/>
    </a:accent6>
    <a:hlink>
      <a:srgbClr val="F84D4D"/>
    </a:hlink>
    <a:folHlink>
      <a:srgbClr val="BFBFBF"/>
    </a:folHlink>
  </a:clrScheme>
</a:themeOverride>
</file>

<file path=ppt/theme/themeOverride5.xml><?xml version="1.0" encoding="utf-8"?>
<a:themeOverride xmlns:a="http://schemas.openxmlformats.org/drawingml/2006/main">
  <a:clrScheme name="房利美">
    <a:dk1>
      <a:srgbClr val="000000"/>
    </a:dk1>
    <a:lt1>
      <a:srgbClr val="FFFFFF"/>
    </a:lt1>
    <a:dk2>
      <a:srgbClr val="778495"/>
    </a:dk2>
    <a:lt2>
      <a:srgbClr val="F0F0F0"/>
    </a:lt2>
    <a:accent1>
      <a:srgbClr val="0CE4F6"/>
    </a:accent1>
    <a:accent2>
      <a:srgbClr val="3D3D3D"/>
    </a:accent2>
    <a:accent3>
      <a:srgbClr val="6585FE"/>
    </a:accent3>
    <a:accent4>
      <a:srgbClr val="183FF6"/>
    </a:accent4>
    <a:accent5>
      <a:srgbClr val="00095E"/>
    </a:accent5>
    <a:accent6>
      <a:srgbClr val="767E94"/>
    </a:accent6>
    <a:hlink>
      <a:srgbClr val="DB1AEB"/>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14466</TotalTime>
  <Words>4234</Words>
  <Application>Microsoft Office PowerPoint</Application>
  <PresentationFormat>宽屏</PresentationFormat>
  <Paragraphs>425</Paragraphs>
  <Slides>52</Slides>
  <Notes>8</Notes>
  <HiddenSlides>0</HiddenSlides>
  <MMClips>0</MMClips>
  <ScaleCrop>false</ScaleCrop>
  <HeadingPairs>
    <vt:vector size="8" baseType="variant">
      <vt:variant>
        <vt:lpstr>已用的字体</vt:lpstr>
      </vt:variant>
      <vt:variant>
        <vt:i4>12</vt:i4>
      </vt:variant>
      <vt:variant>
        <vt:lpstr>主题</vt:lpstr>
      </vt:variant>
      <vt:variant>
        <vt:i4>6</vt:i4>
      </vt:variant>
      <vt:variant>
        <vt:lpstr>嵌入 OLE 服务器</vt:lpstr>
      </vt:variant>
      <vt:variant>
        <vt:i4>1</vt:i4>
      </vt:variant>
      <vt:variant>
        <vt:lpstr>幻灯片标题</vt:lpstr>
      </vt:variant>
      <vt:variant>
        <vt:i4>52</vt:i4>
      </vt:variant>
    </vt:vector>
  </HeadingPairs>
  <TitlesOfParts>
    <vt:vector size="71" baseType="lpstr">
      <vt:lpstr>CMSSBX102</vt:lpstr>
      <vt:lpstr>等线</vt:lpstr>
      <vt:lpstr>华文楷体</vt:lpstr>
      <vt:lpstr>微软雅黑</vt:lpstr>
      <vt:lpstr>Wingdings</vt:lpstr>
      <vt:lpstr>Times New Roman</vt:lpstr>
      <vt:lpstr>华文行楷</vt:lpstr>
      <vt:lpstr>方正粗黑宋简体</vt:lpstr>
      <vt:lpstr>Cambria Math</vt:lpstr>
      <vt:lpstr>宋体</vt:lpstr>
      <vt:lpstr>Arial</vt:lpstr>
      <vt:lpstr>Calibri</vt:lpstr>
      <vt:lpstr>2_夏雨家 https://xnwe.taobao.com/</vt:lpstr>
      <vt:lpstr>14_Office 主题</vt:lpstr>
      <vt:lpstr>1_White</vt:lpstr>
      <vt:lpstr>2_White</vt:lpstr>
      <vt:lpstr>1_主题5</vt:lpstr>
      <vt:lpstr>3_主题5</vt:lpstr>
      <vt:lpstr>think-cell Slide</vt:lpstr>
      <vt:lpstr>离散事件系统中的模型工具及相关研究进展介绍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综合PP-enforcing 插入函数 </vt:lpstr>
      <vt:lpstr>PowerPoint 演示文稿</vt:lpstr>
      <vt:lpstr>PowerPoint 演示文稿</vt:lpstr>
      <vt:lpstr>PowerPoint 演示文稿</vt:lpstr>
      <vt:lpstr>PowerPoint 演示文稿</vt:lpstr>
      <vt:lpstr>使命  责任  担当  荣誉</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LHCan</dc:creator>
  <cp:lastModifiedBy>rice liu</cp:lastModifiedBy>
  <cp:revision>2019</cp:revision>
  <dcterms:created xsi:type="dcterms:W3CDTF">2015-05-05T08:02:00Z</dcterms:created>
  <dcterms:modified xsi:type="dcterms:W3CDTF">2024-08-13T14:33:03Z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2052-11.1.0.9828</vt:lpwstr>
  </property>
</Properties>
</file>