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7" r:id="rId2"/>
    <p:sldId id="820" r:id="rId3"/>
    <p:sldId id="857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41" r:id="rId19"/>
    <p:sldId id="861" r:id="rId20"/>
    <p:sldId id="858" r:id="rId21"/>
    <p:sldId id="837" r:id="rId22"/>
    <p:sldId id="862" r:id="rId23"/>
    <p:sldId id="838" r:id="rId24"/>
    <p:sldId id="863" r:id="rId25"/>
    <p:sldId id="839" r:id="rId26"/>
    <p:sldId id="864" r:id="rId27"/>
    <p:sldId id="840" r:id="rId28"/>
    <p:sldId id="843" r:id="rId29"/>
    <p:sldId id="844" r:id="rId30"/>
    <p:sldId id="865" r:id="rId31"/>
    <p:sldId id="845" r:id="rId32"/>
    <p:sldId id="846" r:id="rId33"/>
    <p:sldId id="847" r:id="rId34"/>
    <p:sldId id="848" r:id="rId35"/>
    <p:sldId id="849" r:id="rId36"/>
    <p:sldId id="859" r:id="rId37"/>
    <p:sldId id="850" r:id="rId38"/>
    <p:sldId id="851" r:id="rId39"/>
    <p:sldId id="852" r:id="rId40"/>
    <p:sldId id="853" r:id="rId41"/>
    <p:sldId id="854" r:id="rId42"/>
    <p:sldId id="860" r:id="rId43"/>
    <p:sldId id="855" r:id="rId44"/>
    <p:sldId id="856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EC08"/>
    <a:srgbClr val="4472C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9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E5F9B-7747-486C-8C34-D54D3C3F9BD1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DB7C1-8DB6-470D-8841-B6ED621657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73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0ACCA-B90D-9244-BD56-7200771F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60CEE8-1637-E167-5B6E-0B644D88C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6D458A-DFC8-AC32-B5DC-7294887DC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下面是我将分基本情况，研究背景，学术成果和工作计划四个部分进行汇报。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EDD7-0FB5-4332-07C9-E74C38087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A77E-79FB-4BFF-B1F0-CFD29F30865E}" type="slidenum">
              <a:rPr lang="en-US" altLang="zh-CN" smtClean="0"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043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A77E-79FB-4BFF-B1F0-CFD29F30865E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AD3F5-FF7B-B3C9-2168-A85AB40BF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5810437-E140-5778-CDF8-996DAB147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11DF14-926E-ACBD-E54A-F341209ED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下面是我将分基本情况，研究背景，学术成果和工作计划四个部分进行汇报。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8EB0A8-D780-6AEF-463F-17EE4D3B09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A77E-79FB-4BFF-B1F0-CFD29F30865E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217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基因调控网络的</a:t>
            </a:r>
            <a:r>
              <a:rPr lang="zh-CN" altLang="zh-CN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系统生物学建模</a:t>
            </a:r>
            <a:r>
              <a:rPr lang="zh-CN" altLang="zh-CN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是当下比较热门的一个研究课题。基因调控网络不同于一般的网络结构，它具有一些生物学意义的特性，比如随机性、复杂性、时空特异性和网络动态性。这些特性给基因调控网络的建模带来了很大的困难，吸引了很多科研工作者的研究兴趣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DB7C1-8DB6-470D-8841-B6ED621657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3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人们提出了很多数学模型来模拟实际基因调控网络的动力学行为，包括贝叶斯网络模型、微分方程模型、神经网络模型和布尔网络等。布尔网络因其在模拟调控机制特有的优势而备受关注。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DB7C1-8DB6-470D-8841-B6ED621657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3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布尔网络模型自提出以来一直受到人们的关注，并广泛运用于包括细胞分化、免疫反应、生物进化、神经网络以及基因调控等在内的众多领域。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DB7C1-8DB6-470D-8841-B6ED621657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348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布尔网络缺点：一方面，布尔网络是离散时间系统，它将每个基因的状态二值化，布尔网络只能给出生物系统中状态的离散化描述。然而在实际中，基因表达水平是一个连续值，所以利用布尔网络建模时要将基因表达的数据离散化、二值化，但是这样会造成信息的损失。另一方面，当布尔网络的规模增大时，网络的状态会随着节点数的增加呈指数级增长，给后续的分析带来很大的困难。所以布尔网络适合对系统进行宏观的描述，在对准确性要求不高的情况下有较好的效果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DB7C1-8DB6-470D-8841-B6ED621657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9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DD04-BCDA-016A-A965-D51CEC27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274560-4043-A5FD-D036-308BE27C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AE1652-6E6C-2C06-C354-9AE3E23EA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下面是我将分基本情况，研究背景，学术成果和工作计划四个部分进行汇报。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B934B2-833E-8068-B14D-495EBC661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A77E-79FB-4BFF-B1F0-CFD29F30865E}" type="slidenum">
              <a:rPr lang="en-US" altLang="zh-CN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635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490E3-1F5B-E2A1-B2C4-E5A420E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BD238B-4BFE-C0B4-B6A6-655E5CFB9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6E787A-E2EB-881C-2167-25D871DD2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下面是我将分基本情况，研究背景，学术成果和工作计划四个部分进行汇报。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BE4F3-D6FD-6174-EF70-4F1B33081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A77E-79FB-4BFF-B1F0-CFD29F30865E}" type="slidenum">
              <a:rPr lang="en-US" altLang="zh-CN" smtClean="0"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748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图片 647">
            <a:extLst>
              <a:ext uri="{FF2B5EF4-FFF2-40B4-BE49-F238E27FC236}">
                <a16:creationId xmlns:a16="http://schemas.microsoft.com/office/drawing/2014/main" id="{03DAA93F-56B2-4A27-90DB-CFE15196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5942" y="2655185"/>
            <a:ext cx="6660029" cy="4108674"/>
          </a:xfrm>
          <a:prstGeom prst="rect">
            <a:avLst/>
          </a:prstGeom>
        </p:spPr>
      </p:pic>
      <p:grpSp>
        <p:nvGrpSpPr>
          <p:cNvPr id="630" name="组合 629">
            <a:extLst>
              <a:ext uri="{FF2B5EF4-FFF2-40B4-BE49-F238E27FC236}">
                <a16:creationId xmlns:a16="http://schemas.microsoft.com/office/drawing/2014/main" id="{B0327D59-E5C0-4F90-9D4A-E91884ED2D7D}"/>
              </a:ext>
            </a:extLst>
          </p:cNvPr>
          <p:cNvGrpSpPr/>
          <p:nvPr userDrawn="1"/>
        </p:nvGrpSpPr>
        <p:grpSpPr>
          <a:xfrm>
            <a:off x="3193615" y="804732"/>
            <a:ext cx="3587242" cy="914718"/>
            <a:chOff x="2626564" y="552104"/>
            <a:chExt cx="3817858" cy="956337"/>
          </a:xfrm>
        </p:grpSpPr>
        <p:pic>
          <p:nvPicPr>
            <p:cNvPr id="631" name="图片 630">
              <a:extLst>
                <a:ext uri="{FF2B5EF4-FFF2-40B4-BE49-F238E27FC236}">
                  <a16:creationId xmlns:a16="http://schemas.microsoft.com/office/drawing/2014/main" id="{BD14409F-07D0-47D9-AEAC-A9C438FA1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953366" y="649586"/>
              <a:ext cx="2491056" cy="858855"/>
            </a:xfrm>
            <a:prstGeom prst="rect">
              <a:avLst/>
            </a:prstGeom>
          </p:spPr>
        </p:pic>
        <p:pic>
          <p:nvPicPr>
            <p:cNvPr id="632" name="图片 631">
              <a:extLst>
                <a:ext uri="{FF2B5EF4-FFF2-40B4-BE49-F238E27FC236}">
                  <a16:creationId xmlns:a16="http://schemas.microsoft.com/office/drawing/2014/main" id="{41C2732F-D5AF-4F71-AEA6-99BC256F3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639" name="组合 638">
            <a:extLst>
              <a:ext uri="{FF2B5EF4-FFF2-40B4-BE49-F238E27FC236}">
                <a16:creationId xmlns:a16="http://schemas.microsoft.com/office/drawing/2014/main" id="{B55274A9-12C7-4952-862D-67D9E736CCCA}"/>
              </a:ext>
            </a:extLst>
          </p:cNvPr>
          <p:cNvGrpSpPr/>
          <p:nvPr userDrawn="1"/>
        </p:nvGrpSpPr>
        <p:grpSpPr>
          <a:xfrm>
            <a:off x="7505665" y="445443"/>
            <a:ext cx="1224971" cy="1633295"/>
            <a:chOff x="9995625" y="454847"/>
            <a:chExt cx="1737980" cy="1737980"/>
          </a:xfrm>
        </p:grpSpPr>
        <p:grpSp>
          <p:nvGrpSpPr>
            <p:cNvPr id="640" name="组合 639">
              <a:extLst>
                <a:ext uri="{FF2B5EF4-FFF2-40B4-BE49-F238E27FC236}">
                  <a16:creationId xmlns:a16="http://schemas.microsoft.com/office/drawing/2014/main" id="{74BA011B-865C-41D2-AF3C-4A61141B18AF}"/>
                </a:ext>
              </a:extLst>
            </p:cNvPr>
            <p:cNvGrpSpPr/>
            <p:nvPr/>
          </p:nvGrpSpPr>
          <p:grpSpPr>
            <a:xfrm>
              <a:off x="10270615" y="719123"/>
              <a:ext cx="1188000" cy="1188000"/>
              <a:chOff x="9655860" y="955908"/>
              <a:chExt cx="1188000" cy="1188000"/>
            </a:xfrm>
          </p:grpSpPr>
          <p:cxnSp>
            <p:nvCxnSpPr>
              <p:cNvPr id="644" name="直接连接符 643">
                <a:extLst>
                  <a:ext uri="{FF2B5EF4-FFF2-40B4-BE49-F238E27FC236}">
                    <a16:creationId xmlns:a16="http://schemas.microsoft.com/office/drawing/2014/main" id="{3D97821D-C54E-46D5-B8E7-3341B74ED887}"/>
                  </a:ext>
                </a:extLst>
              </p:cNvPr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>
                <a:extLst>
                  <a:ext uri="{FF2B5EF4-FFF2-40B4-BE49-F238E27FC236}">
                    <a16:creationId xmlns:a16="http://schemas.microsoft.com/office/drawing/2014/main" id="{BF8E1628-D528-402A-832B-95F011F7B37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30734" y="1549908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1" name="组合 640">
              <a:extLst>
                <a:ext uri="{FF2B5EF4-FFF2-40B4-BE49-F238E27FC236}">
                  <a16:creationId xmlns:a16="http://schemas.microsoft.com/office/drawing/2014/main" id="{8D80664E-2A1C-43DD-9D81-3C043D6F338C}"/>
                </a:ext>
              </a:extLst>
            </p:cNvPr>
            <p:cNvGrpSpPr/>
            <p:nvPr/>
          </p:nvGrpSpPr>
          <p:grpSpPr>
            <a:xfrm>
              <a:off x="9995625" y="454847"/>
              <a:ext cx="1737980" cy="1737980"/>
              <a:chOff x="9655860" y="963609"/>
              <a:chExt cx="1188000" cy="1188000"/>
            </a:xfrm>
          </p:grpSpPr>
          <p:cxnSp>
            <p:nvCxnSpPr>
              <p:cNvPr id="642" name="直接连接符 641">
                <a:extLst>
                  <a:ext uri="{FF2B5EF4-FFF2-40B4-BE49-F238E27FC236}">
                    <a16:creationId xmlns:a16="http://schemas.microsoft.com/office/drawing/2014/main" id="{B4F95457-2AD7-4001-834D-F3FA88B8EC4B}"/>
                  </a:ext>
                </a:extLst>
              </p:cNvPr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>
                <a:extLst>
                  <a:ext uri="{FF2B5EF4-FFF2-40B4-BE49-F238E27FC236}">
                    <a16:creationId xmlns:a16="http://schemas.microsoft.com/office/drawing/2014/main" id="{4A0C183E-6813-40FD-AA32-222AA2A921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36976" y="1557609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7" name="文本占位符 56">
            <a:extLst>
              <a:ext uri="{FF2B5EF4-FFF2-40B4-BE49-F238E27FC236}">
                <a16:creationId xmlns:a16="http://schemas.microsoft.com/office/drawing/2014/main" id="{D285C24B-7724-4868-9174-05C9E6041A5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40044" y="4886736"/>
            <a:ext cx="1482866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2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171450" lvl="0" indent="-17145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660" name="文本占位符 659">
            <a:extLst>
              <a:ext uri="{FF2B5EF4-FFF2-40B4-BE49-F238E27FC236}">
                <a16:creationId xmlns:a16="http://schemas.microsoft.com/office/drawing/2014/main" id="{5DDAB272-D6E3-4A8A-8278-1CBB398827A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828" y="2889146"/>
            <a:ext cx="6023781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3750" b="1">
                <a:noFill/>
                <a:latin typeface="+mj-ea"/>
                <a:ea typeface="+mj-ea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64" name="文本占位符 663">
            <a:extLst>
              <a:ext uri="{FF2B5EF4-FFF2-40B4-BE49-F238E27FC236}">
                <a16:creationId xmlns:a16="http://schemas.microsoft.com/office/drawing/2014/main" id="{C31383FE-C917-44E4-AB81-F6C332DA0E3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379828" y="3623714"/>
            <a:ext cx="6023781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grpSp>
        <p:nvGrpSpPr>
          <p:cNvPr id="272" name="组合 271">
            <a:extLst>
              <a:ext uri="{FF2B5EF4-FFF2-40B4-BE49-F238E27FC236}">
                <a16:creationId xmlns:a16="http://schemas.microsoft.com/office/drawing/2014/main" id="{3DA77F69-3E50-498C-96FB-7207916D3F45}"/>
              </a:ext>
            </a:extLst>
          </p:cNvPr>
          <p:cNvGrpSpPr/>
          <p:nvPr userDrawn="1"/>
        </p:nvGrpSpPr>
        <p:grpSpPr>
          <a:xfrm>
            <a:off x="1" y="1"/>
            <a:ext cx="1981928" cy="6858001"/>
            <a:chOff x="0" y="0"/>
            <a:chExt cx="2642571" cy="685800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B86BC6-E445-4AFE-8B6B-437FC3033746}"/>
                </a:ext>
              </a:extLst>
            </p:cNvPr>
            <p:cNvSpPr/>
            <p:nvPr userDrawn="1"/>
          </p:nvSpPr>
          <p:spPr>
            <a:xfrm>
              <a:off x="1" y="0"/>
              <a:ext cx="264257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11D8EAD-BCFD-4BA3-A9ED-9744D7C02C7F}"/>
                </a:ext>
              </a:extLst>
            </p:cNvPr>
            <p:cNvSpPr/>
            <p:nvPr userDrawn="1"/>
          </p:nvSpPr>
          <p:spPr>
            <a:xfrm>
              <a:off x="587312" y="1951593"/>
              <a:ext cx="804777" cy="14219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400" dirty="0">
                  <a:solidFill>
                    <a:schemeClr val="bg1">
                      <a:alpha val="4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砺志尚实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C07ED5D-2E39-4621-8008-ACF8FBD11C6E}"/>
                </a:ext>
              </a:extLst>
            </p:cNvPr>
            <p:cNvSpPr/>
            <p:nvPr userDrawn="1"/>
          </p:nvSpPr>
          <p:spPr>
            <a:xfrm>
              <a:off x="1254181" y="790059"/>
              <a:ext cx="732081" cy="142192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CN" altLang="en-US" sz="2400" dirty="0">
                  <a:solidFill>
                    <a:schemeClr val="bg1">
                      <a:alpha val="4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崇德博学</a:t>
              </a:r>
            </a:p>
          </p:txBody>
        </p:sp>
        <p:grpSp>
          <p:nvGrpSpPr>
            <p:cNvPr id="270" name="组合 269">
              <a:extLst>
                <a:ext uri="{FF2B5EF4-FFF2-40B4-BE49-F238E27FC236}">
                  <a16:creationId xmlns:a16="http://schemas.microsoft.com/office/drawing/2014/main" id="{FFD88696-C63C-42B7-95D7-1B0B560FEA53}"/>
                </a:ext>
              </a:extLst>
            </p:cNvPr>
            <p:cNvGrpSpPr/>
            <p:nvPr userDrawn="1"/>
          </p:nvGrpSpPr>
          <p:grpSpPr>
            <a:xfrm>
              <a:off x="0" y="5014037"/>
              <a:ext cx="2635754" cy="1843964"/>
              <a:chOff x="318274" y="5182561"/>
              <a:chExt cx="2073692" cy="1258766"/>
            </a:xfrm>
          </p:grpSpPr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id="{5A71B542-646D-4515-9C21-410BA04F4EB4}"/>
                  </a:ext>
                </a:extLst>
              </p:cNvPr>
              <p:cNvSpPr/>
              <p:nvPr/>
            </p:nvSpPr>
            <p:spPr>
              <a:xfrm>
                <a:off x="318274" y="5182561"/>
                <a:ext cx="2073692" cy="1258766"/>
              </a:xfrm>
              <a:custGeom>
                <a:avLst/>
                <a:gdLst>
                  <a:gd name="connsiteX0" fmla="*/ 3468186 w 7041658"/>
                  <a:gd name="connsiteY0" fmla="*/ 361088 h 4274405"/>
                  <a:gd name="connsiteX1" fmla="*/ 3211583 w 7041658"/>
                  <a:gd name="connsiteY1" fmla="*/ 497439 h 4274405"/>
                  <a:gd name="connsiteX2" fmla="*/ 3183827 w 7041658"/>
                  <a:gd name="connsiteY2" fmla="*/ 520718 h 4274405"/>
                  <a:gd name="connsiteX3" fmla="*/ 3166205 w 7041658"/>
                  <a:gd name="connsiteY3" fmla="*/ 532469 h 4274405"/>
                  <a:gd name="connsiteX4" fmla="*/ 3138449 w 7041658"/>
                  <a:gd name="connsiteY4" fmla="*/ 545385 h 4274405"/>
                  <a:gd name="connsiteX5" fmla="*/ 3092190 w 7041658"/>
                  <a:gd name="connsiteY5" fmla="*/ 559132 h 4274405"/>
                  <a:gd name="connsiteX6" fmla="*/ 2993504 w 7041658"/>
                  <a:gd name="connsiteY6" fmla="*/ 641065 h 4274405"/>
                  <a:gd name="connsiteX7" fmla="*/ 2956497 w 7041658"/>
                  <a:gd name="connsiteY7" fmla="*/ 653743 h 4274405"/>
                  <a:gd name="connsiteX8" fmla="*/ 2919489 w 7041658"/>
                  <a:gd name="connsiteY8" fmla="*/ 673697 h 4274405"/>
                  <a:gd name="connsiteX9" fmla="*/ 2855027 w 7041658"/>
                  <a:gd name="connsiteY9" fmla="*/ 677992 h 4274405"/>
                  <a:gd name="connsiteX10" fmla="*/ 2834896 w 7041658"/>
                  <a:gd name="connsiteY10" fmla="*/ 672526 h 4274405"/>
                  <a:gd name="connsiteX11" fmla="*/ 2833336 w 7041658"/>
                  <a:gd name="connsiteY11" fmla="*/ 700558 h 4274405"/>
                  <a:gd name="connsiteX12" fmla="*/ 2821600 w 7041658"/>
                  <a:gd name="connsiteY12" fmla="*/ 733098 h 4274405"/>
                  <a:gd name="connsiteX13" fmla="*/ 2826971 w 7041658"/>
                  <a:gd name="connsiteY13" fmla="*/ 786768 h 4274405"/>
                  <a:gd name="connsiteX14" fmla="*/ 2857811 w 7041658"/>
                  <a:gd name="connsiteY14" fmla="*/ 800071 h 4274405"/>
                  <a:gd name="connsiteX15" fmla="*/ 2839307 w 7041658"/>
                  <a:gd name="connsiteY15" fmla="*/ 813373 h 4274405"/>
                  <a:gd name="connsiteX16" fmla="*/ 2820803 w 7041658"/>
                  <a:gd name="connsiteY16" fmla="*/ 833327 h 4274405"/>
                  <a:gd name="connsiteX17" fmla="*/ 2851643 w 7041658"/>
                  <a:gd name="connsiteY17" fmla="*/ 853280 h 4274405"/>
                  <a:gd name="connsiteX18" fmla="*/ 2882482 w 7041658"/>
                  <a:gd name="connsiteY18" fmla="*/ 866583 h 4274405"/>
                  <a:gd name="connsiteX19" fmla="*/ 2865866 w 7041658"/>
                  <a:gd name="connsiteY19" fmla="*/ 879885 h 4274405"/>
                  <a:gd name="connsiteX20" fmla="*/ 2820803 w 7041658"/>
                  <a:gd name="connsiteY20" fmla="*/ 906490 h 4274405"/>
                  <a:gd name="connsiteX21" fmla="*/ 2800746 w 7041658"/>
                  <a:gd name="connsiteY21" fmla="*/ 924098 h 4274405"/>
                  <a:gd name="connsiteX22" fmla="*/ 2797664 w 7041658"/>
                  <a:gd name="connsiteY22" fmla="*/ 926047 h 4274405"/>
                  <a:gd name="connsiteX23" fmla="*/ 2792495 w 7041658"/>
                  <a:gd name="connsiteY23" fmla="*/ 958557 h 4274405"/>
                  <a:gd name="connsiteX24" fmla="*/ 2810320 w 7041658"/>
                  <a:gd name="connsiteY24" fmla="*/ 955793 h 4274405"/>
                  <a:gd name="connsiteX25" fmla="*/ 2820803 w 7041658"/>
                  <a:gd name="connsiteY25" fmla="*/ 946398 h 4274405"/>
                  <a:gd name="connsiteX26" fmla="*/ 2845475 w 7041658"/>
                  <a:gd name="connsiteY26" fmla="*/ 933095 h 4274405"/>
                  <a:gd name="connsiteX27" fmla="*/ 2870146 w 7041658"/>
                  <a:gd name="connsiteY27" fmla="*/ 946398 h 4274405"/>
                  <a:gd name="connsiteX28" fmla="*/ 2845475 w 7041658"/>
                  <a:gd name="connsiteY28" fmla="*/ 959700 h 4274405"/>
                  <a:gd name="connsiteX29" fmla="*/ 2820803 w 7041658"/>
                  <a:gd name="connsiteY29" fmla="*/ 979654 h 4274405"/>
                  <a:gd name="connsiteX30" fmla="*/ 2859148 w 7041658"/>
                  <a:gd name="connsiteY30" fmla="*/ 999608 h 4274405"/>
                  <a:gd name="connsiteX31" fmla="*/ 2889456 w 7041658"/>
                  <a:gd name="connsiteY31" fmla="*/ 965079 h 4274405"/>
                  <a:gd name="connsiteX32" fmla="*/ 2933723 w 7041658"/>
                  <a:gd name="connsiteY32" fmla="*/ 893188 h 4274405"/>
                  <a:gd name="connsiteX33" fmla="*/ 2964371 w 7041658"/>
                  <a:gd name="connsiteY33" fmla="*/ 873234 h 4274405"/>
                  <a:gd name="connsiteX34" fmla="*/ 2993314 w 7041658"/>
                  <a:gd name="connsiteY34" fmla="*/ 853280 h 4274405"/>
                  <a:gd name="connsiteX35" fmla="*/ 3030511 w 7041658"/>
                  <a:gd name="connsiteY35" fmla="*/ 833327 h 4274405"/>
                  <a:gd name="connsiteX36" fmla="*/ 3069029 w 7041658"/>
                  <a:gd name="connsiteY36" fmla="*/ 813373 h 4274405"/>
                  <a:gd name="connsiteX37" fmla="*/ 3092190 w 7041658"/>
                  <a:gd name="connsiteY37" fmla="*/ 801127 h 4274405"/>
                  <a:gd name="connsiteX38" fmla="*/ 3129197 w 7041658"/>
                  <a:gd name="connsiteY38" fmla="*/ 780117 h 4274405"/>
                  <a:gd name="connsiteX39" fmla="*/ 3166205 w 7041658"/>
                  <a:gd name="connsiteY39" fmla="*/ 759106 h 4274405"/>
                  <a:gd name="connsiteX40" fmla="*/ 3197773 w 7041658"/>
                  <a:gd name="connsiteY40" fmla="*/ 746861 h 4274405"/>
                  <a:gd name="connsiteX41" fmla="*/ 3160938 w 7041658"/>
                  <a:gd name="connsiteY41" fmla="*/ 798160 h 4274405"/>
                  <a:gd name="connsiteX42" fmla="*/ 3104526 w 7041658"/>
                  <a:gd name="connsiteY42" fmla="*/ 840911 h 4274405"/>
                  <a:gd name="connsiteX43" fmla="*/ 3186470 w 7041658"/>
                  <a:gd name="connsiteY43" fmla="*/ 833327 h 4274405"/>
                  <a:gd name="connsiteX44" fmla="*/ 3228764 w 7041658"/>
                  <a:gd name="connsiteY44" fmla="*/ 813373 h 4274405"/>
                  <a:gd name="connsiteX45" fmla="*/ 3246262 w 7041658"/>
                  <a:gd name="connsiteY45" fmla="*/ 816699 h 4274405"/>
                  <a:gd name="connsiteX46" fmla="*/ 3116862 w 7041658"/>
                  <a:gd name="connsiteY46" fmla="*/ 909032 h 4274405"/>
                  <a:gd name="connsiteX47" fmla="*/ 3093071 w 7041658"/>
                  <a:gd name="connsiteY47" fmla="*/ 919793 h 4274405"/>
                  <a:gd name="connsiteX48" fmla="*/ 3050777 w 7041658"/>
                  <a:gd name="connsiteY48" fmla="*/ 939747 h 4274405"/>
                  <a:gd name="connsiteX49" fmla="*/ 3014112 w 7041658"/>
                  <a:gd name="connsiteY49" fmla="*/ 959700 h 4274405"/>
                  <a:gd name="connsiteX50" fmla="*/ 2900777 w 7041658"/>
                  <a:gd name="connsiteY50" fmla="*/ 1012188 h 4274405"/>
                  <a:gd name="connsiteX51" fmla="*/ 2773111 w 7041658"/>
                  <a:gd name="connsiteY51" fmla="*/ 1062072 h 4274405"/>
                  <a:gd name="connsiteX52" fmla="*/ 2783796 w 7041658"/>
                  <a:gd name="connsiteY52" fmla="*/ 1107727 h 4274405"/>
                  <a:gd name="connsiteX53" fmla="*/ 2805384 w 7041658"/>
                  <a:gd name="connsiteY53" fmla="*/ 1132558 h 4274405"/>
                  <a:gd name="connsiteX54" fmla="*/ 2814635 w 7041658"/>
                  <a:gd name="connsiteY54" fmla="*/ 1185843 h 4274405"/>
                  <a:gd name="connsiteX55" fmla="*/ 2845475 w 7041658"/>
                  <a:gd name="connsiteY55" fmla="*/ 1173437 h 4274405"/>
                  <a:gd name="connsiteX56" fmla="*/ 2870146 w 7041658"/>
                  <a:gd name="connsiteY56" fmla="*/ 1152586 h 4274405"/>
                  <a:gd name="connsiteX57" fmla="*/ 2860895 w 7041658"/>
                  <a:gd name="connsiteY57" fmla="*/ 1098477 h 4274405"/>
                  <a:gd name="connsiteX58" fmla="*/ 2826971 w 7041658"/>
                  <a:gd name="connsiteY58" fmla="*/ 1090925 h 4274405"/>
                  <a:gd name="connsiteX59" fmla="*/ 2857811 w 7041658"/>
                  <a:gd name="connsiteY59" fmla="*/ 1075433 h 4274405"/>
                  <a:gd name="connsiteX60" fmla="*/ 2957378 w 7041658"/>
                  <a:gd name="connsiteY60" fmla="*/ 1039515 h 4274405"/>
                  <a:gd name="connsiteX61" fmla="*/ 2981168 w 7041658"/>
                  <a:gd name="connsiteY61" fmla="*/ 1026213 h 4274405"/>
                  <a:gd name="connsiteX62" fmla="*/ 3004329 w 7041658"/>
                  <a:gd name="connsiteY62" fmla="*/ 1012910 h 4274405"/>
                  <a:gd name="connsiteX63" fmla="*/ 3042847 w 7041658"/>
                  <a:gd name="connsiteY63" fmla="*/ 992957 h 4274405"/>
                  <a:gd name="connsiteX64" fmla="*/ 3079007 w 7041658"/>
                  <a:gd name="connsiteY64" fmla="*/ 973003 h 4274405"/>
                  <a:gd name="connsiteX65" fmla="*/ 3117588 w 7041658"/>
                  <a:gd name="connsiteY65" fmla="*/ 946821 h 4274405"/>
                  <a:gd name="connsiteX66" fmla="*/ 3167969 w 7041658"/>
                  <a:gd name="connsiteY66" fmla="*/ 926867 h 4274405"/>
                  <a:gd name="connsiteX67" fmla="*/ 3207673 w 7041658"/>
                  <a:gd name="connsiteY67" fmla="*/ 913142 h 4274405"/>
                  <a:gd name="connsiteX68" fmla="*/ 3238321 w 7041658"/>
                  <a:gd name="connsiteY68" fmla="*/ 893188 h 4274405"/>
                  <a:gd name="connsiteX69" fmla="*/ 3277226 w 7041658"/>
                  <a:gd name="connsiteY69" fmla="*/ 873234 h 4274405"/>
                  <a:gd name="connsiteX70" fmla="*/ 3314234 w 7041658"/>
                  <a:gd name="connsiteY70" fmla="*/ 853280 h 4274405"/>
                  <a:gd name="connsiteX71" fmla="*/ 3351241 w 7041658"/>
                  <a:gd name="connsiteY71" fmla="*/ 833327 h 4274405"/>
                  <a:gd name="connsiteX72" fmla="*/ 3387864 w 7041658"/>
                  <a:gd name="connsiteY72" fmla="*/ 813373 h 4274405"/>
                  <a:gd name="connsiteX73" fmla="*/ 3486934 w 7041658"/>
                  <a:gd name="connsiteY73" fmla="*/ 752538 h 4274405"/>
                  <a:gd name="connsiteX74" fmla="*/ 3461083 w 7041658"/>
                  <a:gd name="connsiteY74" fmla="*/ 733558 h 4274405"/>
                  <a:gd name="connsiteX75" fmla="*/ 3278938 w 7041658"/>
                  <a:gd name="connsiteY75" fmla="*/ 799015 h 4274405"/>
                  <a:gd name="connsiteX76" fmla="*/ 3269989 w 7041658"/>
                  <a:gd name="connsiteY76" fmla="*/ 779975 h 4274405"/>
                  <a:gd name="connsiteX77" fmla="*/ 3259097 w 7041658"/>
                  <a:gd name="connsiteY77" fmla="*/ 738523 h 4274405"/>
                  <a:gd name="connsiteX78" fmla="*/ 3284123 w 7041658"/>
                  <a:gd name="connsiteY78" fmla="*/ 706953 h 4274405"/>
                  <a:gd name="connsiteX79" fmla="*/ 3308069 w 7041658"/>
                  <a:gd name="connsiteY79" fmla="*/ 690325 h 4274405"/>
                  <a:gd name="connsiteX80" fmla="*/ 3394419 w 7041658"/>
                  <a:gd name="connsiteY80" fmla="*/ 635655 h 4274405"/>
                  <a:gd name="connsiteX81" fmla="*/ 3486934 w 7041658"/>
                  <a:gd name="connsiteY81" fmla="*/ 572468 h 4274405"/>
                  <a:gd name="connsiteX82" fmla="*/ 3437591 w 7041658"/>
                  <a:gd name="connsiteY82" fmla="*/ 567277 h 4274405"/>
                  <a:gd name="connsiteX83" fmla="*/ 3406241 w 7041658"/>
                  <a:gd name="connsiteY83" fmla="*/ 587231 h 4274405"/>
                  <a:gd name="connsiteX84" fmla="*/ 3295616 w 7041658"/>
                  <a:gd name="connsiteY84" fmla="*/ 636060 h 4274405"/>
                  <a:gd name="connsiteX85" fmla="*/ 3261683 w 7041658"/>
                  <a:gd name="connsiteY85" fmla="*/ 660782 h 4274405"/>
                  <a:gd name="connsiteX86" fmla="*/ 3227883 w 7041658"/>
                  <a:gd name="connsiteY86" fmla="*/ 681790 h 4274405"/>
                  <a:gd name="connsiteX87" fmla="*/ 3197657 w 7041658"/>
                  <a:gd name="connsiteY87" fmla="*/ 693651 h 4274405"/>
                  <a:gd name="connsiteX88" fmla="*/ 3156451 w 7041658"/>
                  <a:gd name="connsiteY88" fmla="*/ 714808 h 4274405"/>
                  <a:gd name="connsiteX89" fmla="*/ 3109579 w 7041658"/>
                  <a:gd name="connsiteY89" fmla="*/ 723799 h 4274405"/>
                  <a:gd name="connsiteX90" fmla="*/ 3098358 w 7041658"/>
                  <a:gd name="connsiteY90" fmla="*/ 700061 h 4274405"/>
                  <a:gd name="connsiteX91" fmla="*/ 3145498 w 7041658"/>
                  <a:gd name="connsiteY91" fmla="*/ 677767 h 4274405"/>
                  <a:gd name="connsiteX92" fmla="*/ 3183694 w 7041658"/>
                  <a:gd name="connsiteY92" fmla="*/ 667046 h 4274405"/>
                  <a:gd name="connsiteX93" fmla="*/ 3238324 w 7041658"/>
                  <a:gd name="connsiteY93" fmla="*/ 646118 h 4274405"/>
                  <a:gd name="connsiteX94" fmla="*/ 3240219 w 7041658"/>
                  <a:gd name="connsiteY94" fmla="*/ 587231 h 4274405"/>
                  <a:gd name="connsiteX95" fmla="*/ 3203212 w 7041658"/>
                  <a:gd name="connsiteY95" fmla="*/ 597992 h 4274405"/>
                  <a:gd name="connsiteX96" fmla="*/ 3129323 w 7041658"/>
                  <a:gd name="connsiteY96" fmla="*/ 634574 h 4274405"/>
                  <a:gd name="connsiteX97" fmla="*/ 3061476 w 7041658"/>
                  <a:gd name="connsiteY97" fmla="*/ 677022 h 4274405"/>
                  <a:gd name="connsiteX98" fmla="*/ 3050679 w 7041658"/>
                  <a:gd name="connsiteY98" fmla="*/ 693651 h 4274405"/>
                  <a:gd name="connsiteX99" fmla="*/ 2968832 w 7041658"/>
                  <a:gd name="connsiteY99" fmla="*/ 761129 h 4274405"/>
                  <a:gd name="connsiteX100" fmla="*/ 2993504 w 7041658"/>
                  <a:gd name="connsiteY100" fmla="*/ 773466 h 4274405"/>
                  <a:gd name="connsiteX101" fmla="*/ 3018175 w 7041658"/>
                  <a:gd name="connsiteY101" fmla="*/ 760163 h 4274405"/>
                  <a:gd name="connsiteX102" fmla="*/ 3055183 w 7041658"/>
                  <a:gd name="connsiteY102" fmla="*/ 746861 h 4274405"/>
                  <a:gd name="connsiteX103" fmla="*/ 3092190 w 7041658"/>
                  <a:gd name="connsiteY103" fmla="*/ 760163 h 4274405"/>
                  <a:gd name="connsiteX104" fmla="*/ 3055183 w 7041658"/>
                  <a:gd name="connsiteY104" fmla="*/ 773466 h 4274405"/>
                  <a:gd name="connsiteX105" fmla="*/ 3018175 w 7041658"/>
                  <a:gd name="connsiteY105" fmla="*/ 793419 h 4274405"/>
                  <a:gd name="connsiteX106" fmla="*/ 2988364 w 7041658"/>
                  <a:gd name="connsiteY106" fmla="*/ 813373 h 4274405"/>
                  <a:gd name="connsiteX107" fmla="*/ 2948273 w 7041658"/>
                  <a:gd name="connsiteY107" fmla="*/ 819632 h 4274405"/>
                  <a:gd name="connsiteX108" fmla="*/ 2907154 w 7041658"/>
                  <a:gd name="connsiteY108" fmla="*/ 829609 h 4274405"/>
                  <a:gd name="connsiteX109" fmla="*/ 2886157 w 7041658"/>
                  <a:gd name="connsiteY109" fmla="*/ 811226 h 4274405"/>
                  <a:gd name="connsiteX110" fmla="*/ 2883073 w 7041658"/>
                  <a:gd name="connsiteY110" fmla="*/ 780511 h 4274405"/>
                  <a:gd name="connsiteX111" fmla="*/ 2893307 w 7041658"/>
                  <a:gd name="connsiteY111" fmla="*/ 746861 h 4274405"/>
                  <a:gd name="connsiteX112" fmla="*/ 2931825 w 7041658"/>
                  <a:gd name="connsiteY112" fmla="*/ 726907 h 4274405"/>
                  <a:gd name="connsiteX113" fmla="*/ 2969023 w 7041658"/>
                  <a:gd name="connsiteY113" fmla="*/ 706953 h 4274405"/>
                  <a:gd name="connsiteX114" fmla="*/ 2997965 w 7041658"/>
                  <a:gd name="connsiteY114" fmla="*/ 686999 h 4274405"/>
                  <a:gd name="connsiteX115" fmla="*/ 3024202 w 7041658"/>
                  <a:gd name="connsiteY115" fmla="*/ 667046 h 4274405"/>
                  <a:gd name="connsiteX116" fmla="*/ 3083183 w 7041658"/>
                  <a:gd name="connsiteY116" fmla="*/ 630289 h 4274405"/>
                  <a:gd name="connsiteX117" fmla="*/ 3246387 w 7041658"/>
                  <a:gd name="connsiteY117" fmla="*/ 527195 h 4274405"/>
                  <a:gd name="connsiteX118" fmla="*/ 3385777 w 7041658"/>
                  <a:gd name="connsiteY118" fmla="*/ 450880 h 4274405"/>
                  <a:gd name="connsiteX119" fmla="*/ 3459179 w 7041658"/>
                  <a:gd name="connsiteY119" fmla="*/ 415734 h 4274405"/>
                  <a:gd name="connsiteX120" fmla="*/ 3468186 w 7041658"/>
                  <a:gd name="connsiteY120" fmla="*/ 361088 h 4274405"/>
                  <a:gd name="connsiteX121" fmla="*/ 3616082 w 7041658"/>
                  <a:gd name="connsiteY121" fmla="*/ 9 h 4274405"/>
                  <a:gd name="connsiteX122" fmla="*/ 3785105 w 7041658"/>
                  <a:gd name="connsiteY122" fmla="*/ 23936 h 4274405"/>
                  <a:gd name="connsiteX123" fmla="*/ 3789161 w 7041658"/>
                  <a:gd name="connsiteY123" fmla="*/ 81736 h 4274405"/>
                  <a:gd name="connsiteX124" fmla="*/ 3770657 w 7041658"/>
                  <a:gd name="connsiteY124" fmla="*/ 108341 h 4274405"/>
                  <a:gd name="connsiteX125" fmla="*/ 3799004 w 7041658"/>
                  <a:gd name="connsiteY125" fmla="*/ 126549 h 4274405"/>
                  <a:gd name="connsiteX126" fmla="*/ 3921337 w 7041658"/>
                  <a:gd name="connsiteY126" fmla="*/ 126820 h 4274405"/>
                  <a:gd name="connsiteX127" fmla="*/ 3949138 w 7041658"/>
                  <a:gd name="connsiteY127" fmla="*/ 193760 h 4274405"/>
                  <a:gd name="connsiteX128" fmla="*/ 4006524 w 7041658"/>
                  <a:gd name="connsiteY128" fmla="*/ 294576 h 4274405"/>
                  <a:gd name="connsiteX129" fmla="*/ 4054379 w 7041658"/>
                  <a:gd name="connsiteY129" fmla="*/ 334483 h 4274405"/>
                  <a:gd name="connsiteX130" fmla="*/ 4101064 w 7041658"/>
                  <a:gd name="connsiteY130" fmla="*/ 367952 h 4274405"/>
                  <a:gd name="connsiteX131" fmla="*/ 4153066 w 7041658"/>
                  <a:gd name="connsiteY131" fmla="*/ 403073 h 4274405"/>
                  <a:gd name="connsiteX132" fmla="*/ 4257920 w 7041658"/>
                  <a:gd name="connsiteY132" fmla="*/ 488420 h 4274405"/>
                  <a:gd name="connsiteX133" fmla="*/ 4379995 w 7041658"/>
                  <a:gd name="connsiteY133" fmla="*/ 590229 h 4274405"/>
                  <a:gd name="connsiteX134" fmla="*/ 4440391 w 7041658"/>
                  <a:gd name="connsiteY134" fmla="*/ 648251 h 4274405"/>
                  <a:gd name="connsiteX135" fmla="*/ 4437384 w 7041658"/>
                  <a:gd name="connsiteY135" fmla="*/ 767394 h 4274405"/>
                  <a:gd name="connsiteX136" fmla="*/ 4456190 w 7041658"/>
                  <a:gd name="connsiteY136" fmla="*/ 1332880 h 4274405"/>
                  <a:gd name="connsiteX137" fmla="*/ 4472483 w 7041658"/>
                  <a:gd name="connsiteY137" fmla="*/ 1712001 h 4274405"/>
                  <a:gd name="connsiteX138" fmla="*/ 4485162 w 7041658"/>
                  <a:gd name="connsiteY138" fmla="*/ 2136971 h 4274405"/>
                  <a:gd name="connsiteX139" fmla="*/ 4504575 w 7041658"/>
                  <a:gd name="connsiteY139" fmla="*/ 2489487 h 4274405"/>
                  <a:gd name="connsiteX140" fmla="*/ 4536354 w 7041658"/>
                  <a:gd name="connsiteY140" fmla="*/ 2936264 h 4274405"/>
                  <a:gd name="connsiteX141" fmla="*/ 4545089 w 7041658"/>
                  <a:gd name="connsiteY141" fmla="*/ 3020832 h 4274405"/>
                  <a:gd name="connsiteX142" fmla="*/ 4547807 w 7041658"/>
                  <a:gd name="connsiteY142" fmla="*/ 3101396 h 4274405"/>
                  <a:gd name="connsiteX143" fmla="*/ 4758715 w 7041658"/>
                  <a:gd name="connsiteY143" fmla="*/ 3110876 h 4274405"/>
                  <a:gd name="connsiteX144" fmla="*/ 5065912 w 7041658"/>
                  <a:gd name="connsiteY144" fmla="*/ 3049802 h 4274405"/>
                  <a:gd name="connsiteX145" fmla="*/ 5201605 w 7041658"/>
                  <a:gd name="connsiteY145" fmla="*/ 2974523 h 4274405"/>
                  <a:gd name="connsiteX146" fmla="*/ 5355785 w 7041658"/>
                  <a:gd name="connsiteY146" fmla="*/ 2883387 h 4274405"/>
                  <a:gd name="connsiteX147" fmla="*/ 5540821 w 7041658"/>
                  <a:gd name="connsiteY147" fmla="*/ 2846888 h 4274405"/>
                  <a:gd name="connsiteX148" fmla="*/ 5921360 w 7041658"/>
                  <a:gd name="connsiteY148" fmla="*/ 2809451 h 4274405"/>
                  <a:gd name="connsiteX149" fmla="*/ 5984310 w 7041658"/>
                  <a:gd name="connsiteY149" fmla="*/ 2788321 h 4274405"/>
                  <a:gd name="connsiteX150" fmla="*/ 6065108 w 7041658"/>
                  <a:gd name="connsiteY150" fmla="*/ 2762188 h 4274405"/>
                  <a:gd name="connsiteX151" fmla="*/ 6392006 w 7041658"/>
                  <a:gd name="connsiteY151" fmla="*/ 2757213 h 4274405"/>
                  <a:gd name="connsiteX152" fmla="*/ 6490692 w 7041658"/>
                  <a:gd name="connsiteY152" fmla="*/ 2778346 h 4274405"/>
                  <a:gd name="connsiteX153" fmla="*/ 6559802 w 7041658"/>
                  <a:gd name="connsiteY153" fmla="*/ 2803590 h 4274405"/>
                  <a:gd name="connsiteX154" fmla="*/ 6655786 w 7041658"/>
                  <a:gd name="connsiteY154" fmla="*/ 2830637 h 4274405"/>
                  <a:gd name="connsiteX155" fmla="*/ 6738518 w 7041658"/>
                  <a:gd name="connsiteY155" fmla="*/ 2850592 h 4274405"/>
                  <a:gd name="connsiteX156" fmla="*/ 6785414 w 7041658"/>
                  <a:gd name="connsiteY156" fmla="*/ 2861956 h 4274405"/>
                  <a:gd name="connsiteX157" fmla="*/ 6839866 w 7041658"/>
                  <a:gd name="connsiteY157" fmla="*/ 2951748 h 4274405"/>
                  <a:gd name="connsiteX158" fmla="*/ 6868260 w 7041658"/>
                  <a:gd name="connsiteY158" fmla="*/ 3121355 h 4274405"/>
                  <a:gd name="connsiteX159" fmla="*/ 6891797 w 7041658"/>
                  <a:gd name="connsiteY159" fmla="*/ 3280985 h 4274405"/>
                  <a:gd name="connsiteX160" fmla="*/ 6943379 w 7041658"/>
                  <a:gd name="connsiteY160" fmla="*/ 3593593 h 4274405"/>
                  <a:gd name="connsiteX161" fmla="*/ 6966850 w 7041658"/>
                  <a:gd name="connsiteY161" fmla="*/ 3726618 h 4274405"/>
                  <a:gd name="connsiteX162" fmla="*/ 6996802 w 7041658"/>
                  <a:gd name="connsiteY162" fmla="*/ 3919504 h 4274405"/>
                  <a:gd name="connsiteX163" fmla="*/ 7029306 w 7041658"/>
                  <a:gd name="connsiteY163" fmla="*/ 4135670 h 4274405"/>
                  <a:gd name="connsiteX164" fmla="*/ 7041658 w 7041658"/>
                  <a:gd name="connsiteY164" fmla="*/ 4232113 h 4274405"/>
                  <a:gd name="connsiteX165" fmla="*/ 6369667 w 7041658"/>
                  <a:gd name="connsiteY165" fmla="*/ 4232113 h 4274405"/>
                  <a:gd name="connsiteX166" fmla="*/ 5690575 w 7041658"/>
                  <a:gd name="connsiteY166" fmla="*/ 4252066 h 4274405"/>
                  <a:gd name="connsiteX167" fmla="*/ 5151709 w 7041658"/>
                  <a:gd name="connsiteY167" fmla="*/ 4251526 h 4274405"/>
                  <a:gd name="connsiteX168" fmla="*/ 3928382 w 7041658"/>
                  <a:gd name="connsiteY168" fmla="*/ 4231781 h 4274405"/>
                  <a:gd name="connsiteX169" fmla="*/ 2683982 w 7041658"/>
                  <a:gd name="connsiteY169" fmla="*/ 4213573 h 4274405"/>
                  <a:gd name="connsiteX170" fmla="*/ 2393011 w 7041658"/>
                  <a:gd name="connsiteY170" fmla="*/ 4208540 h 4274405"/>
                  <a:gd name="connsiteX171" fmla="*/ 2109877 w 7041658"/>
                  <a:gd name="connsiteY171" fmla="*/ 4221820 h 4274405"/>
                  <a:gd name="connsiteX172" fmla="*/ 1812726 w 7041658"/>
                  <a:gd name="connsiteY172" fmla="*/ 4232113 h 4274405"/>
                  <a:gd name="connsiteX173" fmla="*/ 1558786 w 7041658"/>
                  <a:gd name="connsiteY173" fmla="*/ 4220725 h 4274405"/>
                  <a:gd name="connsiteX174" fmla="*/ 1284943 w 7041658"/>
                  <a:gd name="connsiteY174" fmla="*/ 4218516 h 4274405"/>
                  <a:gd name="connsiteX175" fmla="*/ 823690 w 7041658"/>
                  <a:gd name="connsiteY175" fmla="*/ 4228132 h 4274405"/>
                  <a:gd name="connsiteX176" fmla="*/ 518846 w 7041658"/>
                  <a:gd name="connsiteY176" fmla="*/ 4232960 h 4274405"/>
                  <a:gd name="connsiteX177" fmla="*/ 293990 w 7041658"/>
                  <a:gd name="connsiteY177" fmla="*/ 4213834 h 4274405"/>
                  <a:gd name="connsiteX178" fmla="*/ 14489 w 7041658"/>
                  <a:gd name="connsiteY178" fmla="*/ 4186415 h 4274405"/>
                  <a:gd name="connsiteX179" fmla="*/ 43408 w 7041658"/>
                  <a:gd name="connsiteY179" fmla="*/ 3759874 h 4274405"/>
                  <a:gd name="connsiteX180" fmla="*/ 73744 w 7041658"/>
                  <a:gd name="connsiteY180" fmla="*/ 3631050 h 4274405"/>
                  <a:gd name="connsiteX181" fmla="*/ 94600 w 7041658"/>
                  <a:gd name="connsiteY181" fmla="*/ 3562884 h 4274405"/>
                  <a:gd name="connsiteX182" fmla="*/ 113104 w 7041658"/>
                  <a:gd name="connsiteY182" fmla="*/ 3460568 h 4274405"/>
                  <a:gd name="connsiteX183" fmla="*/ 131607 w 7041658"/>
                  <a:gd name="connsiteY183" fmla="*/ 3326656 h 4274405"/>
                  <a:gd name="connsiteX184" fmla="*/ 142686 w 7041658"/>
                  <a:gd name="connsiteY184" fmla="*/ 3241915 h 4274405"/>
                  <a:gd name="connsiteX185" fmla="*/ 156431 w 7041658"/>
                  <a:gd name="connsiteY185" fmla="*/ 3131384 h 4274405"/>
                  <a:gd name="connsiteX186" fmla="*/ 175770 w 7041658"/>
                  <a:gd name="connsiteY186" fmla="*/ 3013333 h 4274405"/>
                  <a:gd name="connsiteX187" fmla="*/ 199766 w 7041658"/>
                  <a:gd name="connsiteY187" fmla="*/ 2905847 h 4274405"/>
                  <a:gd name="connsiteX188" fmla="*/ 217474 w 7041658"/>
                  <a:gd name="connsiteY188" fmla="*/ 2754469 h 4274405"/>
                  <a:gd name="connsiteX189" fmla="*/ 287671 w 7041658"/>
                  <a:gd name="connsiteY189" fmla="*/ 2680324 h 4274405"/>
                  <a:gd name="connsiteX190" fmla="*/ 421498 w 7041658"/>
                  <a:gd name="connsiteY190" fmla="*/ 2663378 h 4274405"/>
                  <a:gd name="connsiteX191" fmla="*/ 544855 w 7041658"/>
                  <a:gd name="connsiteY191" fmla="*/ 2648714 h 4274405"/>
                  <a:gd name="connsiteX192" fmla="*/ 692884 w 7041658"/>
                  <a:gd name="connsiteY192" fmla="*/ 2628459 h 4274405"/>
                  <a:gd name="connsiteX193" fmla="*/ 834746 w 7041658"/>
                  <a:gd name="connsiteY193" fmla="*/ 2608664 h 4274405"/>
                  <a:gd name="connsiteX194" fmla="*/ 1012394 w 7041658"/>
                  <a:gd name="connsiteY194" fmla="*/ 2618978 h 4274405"/>
                  <a:gd name="connsiteX195" fmla="*/ 1085380 w 7041658"/>
                  <a:gd name="connsiteY195" fmla="*/ 2639386 h 4274405"/>
                  <a:gd name="connsiteX196" fmla="*/ 1418029 w 7041658"/>
                  <a:gd name="connsiteY196" fmla="*/ 2730470 h 4274405"/>
                  <a:gd name="connsiteX197" fmla="*/ 1504379 w 7041658"/>
                  <a:gd name="connsiteY197" fmla="*/ 2749356 h 4274405"/>
                  <a:gd name="connsiteX198" fmla="*/ 1574891 w 7041658"/>
                  <a:gd name="connsiteY198" fmla="*/ 2762188 h 4274405"/>
                  <a:gd name="connsiteX199" fmla="*/ 1641654 w 7041658"/>
                  <a:gd name="connsiteY199" fmla="*/ 2788321 h 4274405"/>
                  <a:gd name="connsiteX200" fmla="*/ 1870707 w 7041658"/>
                  <a:gd name="connsiteY200" fmla="*/ 2890823 h 4274405"/>
                  <a:gd name="connsiteX201" fmla="*/ 2042900 w 7041658"/>
                  <a:gd name="connsiteY201" fmla="*/ 2941771 h 4274405"/>
                  <a:gd name="connsiteX202" fmla="*/ 2229554 w 7041658"/>
                  <a:gd name="connsiteY202" fmla="*/ 3004973 h 4274405"/>
                  <a:gd name="connsiteX203" fmla="*/ 2367957 w 7041658"/>
                  <a:gd name="connsiteY203" fmla="*/ 3047836 h 4274405"/>
                  <a:gd name="connsiteX204" fmla="*/ 2500073 w 7041658"/>
                  <a:gd name="connsiteY204" fmla="*/ 3046424 h 4274405"/>
                  <a:gd name="connsiteX205" fmla="*/ 2588636 w 7041658"/>
                  <a:gd name="connsiteY205" fmla="*/ 3047841 h 4274405"/>
                  <a:gd name="connsiteX206" fmla="*/ 2621686 w 7041658"/>
                  <a:gd name="connsiteY206" fmla="*/ 3035508 h 4274405"/>
                  <a:gd name="connsiteX207" fmla="*/ 2622097 w 7041658"/>
                  <a:gd name="connsiteY207" fmla="*/ 2819033 h 4274405"/>
                  <a:gd name="connsiteX208" fmla="*/ 2628830 w 7041658"/>
                  <a:gd name="connsiteY208" fmla="*/ 2542697 h 4274405"/>
                  <a:gd name="connsiteX209" fmla="*/ 2647034 w 7041658"/>
                  <a:gd name="connsiteY209" fmla="*/ 2269996 h 4274405"/>
                  <a:gd name="connsiteX210" fmla="*/ 2671634 w 7041658"/>
                  <a:gd name="connsiteY210" fmla="*/ 1957387 h 4274405"/>
                  <a:gd name="connsiteX211" fmla="*/ 2690897 w 7041658"/>
                  <a:gd name="connsiteY211" fmla="*/ 1673835 h 4274405"/>
                  <a:gd name="connsiteX212" fmla="*/ 2710216 w 7041658"/>
                  <a:gd name="connsiteY212" fmla="*/ 1464320 h 4274405"/>
                  <a:gd name="connsiteX213" fmla="*/ 2710793 w 7041658"/>
                  <a:gd name="connsiteY213" fmla="*/ 1414023 h 4274405"/>
                  <a:gd name="connsiteX214" fmla="*/ 2702872 w 7041658"/>
                  <a:gd name="connsiteY214" fmla="*/ 1370790 h 4274405"/>
                  <a:gd name="connsiteX215" fmla="*/ 2720387 w 7041658"/>
                  <a:gd name="connsiteY215" fmla="*/ 1178112 h 4274405"/>
                  <a:gd name="connsiteX216" fmla="*/ 2741529 w 7041658"/>
                  <a:gd name="connsiteY216" fmla="*/ 981900 h 4274405"/>
                  <a:gd name="connsiteX217" fmla="*/ 2742683 w 7041658"/>
                  <a:gd name="connsiteY217" fmla="*/ 980684 h 4274405"/>
                  <a:gd name="connsiteX218" fmla="*/ 2760473 w 7041658"/>
                  <a:gd name="connsiteY218" fmla="*/ 868804 h 4274405"/>
                  <a:gd name="connsiteX219" fmla="*/ 2760404 w 7041658"/>
                  <a:gd name="connsiteY219" fmla="*/ 867424 h 4274405"/>
                  <a:gd name="connsiteX220" fmla="*/ 2762886 w 7041658"/>
                  <a:gd name="connsiteY220" fmla="*/ 752314 h 4274405"/>
                  <a:gd name="connsiteX221" fmla="*/ 2767431 w 7041658"/>
                  <a:gd name="connsiteY221" fmla="*/ 561375 h 4274405"/>
                  <a:gd name="connsiteX222" fmla="*/ 2826720 w 7041658"/>
                  <a:gd name="connsiteY222" fmla="*/ 512689 h 4274405"/>
                  <a:gd name="connsiteX223" fmla="*/ 2913070 w 7041658"/>
                  <a:gd name="connsiteY223" fmla="*/ 458053 h 4274405"/>
                  <a:gd name="connsiteX224" fmla="*/ 2956497 w 7041658"/>
                  <a:gd name="connsiteY224" fmla="*/ 432418 h 4274405"/>
                  <a:gd name="connsiteX225" fmla="*/ 2981168 w 7041658"/>
                  <a:gd name="connsiteY225" fmla="*/ 414486 h 4274405"/>
                  <a:gd name="connsiteX226" fmla="*/ 3211268 w 7041658"/>
                  <a:gd name="connsiteY226" fmla="*/ 276016 h 4274405"/>
                  <a:gd name="connsiteX227" fmla="*/ 3270235 w 7041658"/>
                  <a:gd name="connsiteY227" fmla="*/ 185391 h 4274405"/>
                  <a:gd name="connsiteX228" fmla="*/ 3365623 w 7041658"/>
                  <a:gd name="connsiteY228" fmla="*/ 105003 h 4274405"/>
                  <a:gd name="connsiteX229" fmla="*/ 3412920 w 7041658"/>
                  <a:gd name="connsiteY229" fmla="*/ 77590 h 4274405"/>
                  <a:gd name="connsiteX230" fmla="*/ 3440336 w 7041658"/>
                  <a:gd name="connsiteY230" fmla="*/ 22629 h 4274405"/>
                  <a:gd name="connsiteX231" fmla="*/ 3616082 w 7041658"/>
                  <a:gd name="connsiteY231" fmla="*/ 9 h 427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7041658" h="4274405">
                    <a:moveTo>
                      <a:pt x="3468186" y="361088"/>
                    </a:moveTo>
                    <a:cubicBezTo>
                      <a:pt x="3424978" y="361088"/>
                      <a:pt x="3224583" y="467572"/>
                      <a:pt x="3211583" y="497439"/>
                    </a:cubicBezTo>
                    <a:cubicBezTo>
                      <a:pt x="3206009" y="510243"/>
                      <a:pt x="3193520" y="520718"/>
                      <a:pt x="3183827" y="520718"/>
                    </a:cubicBezTo>
                    <a:cubicBezTo>
                      <a:pt x="3174134" y="520718"/>
                      <a:pt x="3166205" y="526006"/>
                      <a:pt x="3166205" y="532469"/>
                    </a:cubicBezTo>
                    <a:cubicBezTo>
                      <a:pt x="3166205" y="538932"/>
                      <a:pt x="3153714" y="544744"/>
                      <a:pt x="3138449" y="545385"/>
                    </a:cubicBezTo>
                    <a:cubicBezTo>
                      <a:pt x="3123184" y="546026"/>
                      <a:pt x="3102368" y="552213"/>
                      <a:pt x="3092190" y="559132"/>
                    </a:cubicBezTo>
                    <a:cubicBezTo>
                      <a:pt x="3018779" y="609049"/>
                      <a:pt x="2993504" y="630033"/>
                      <a:pt x="2993504" y="641065"/>
                    </a:cubicBezTo>
                    <a:cubicBezTo>
                      <a:pt x="2993504" y="648038"/>
                      <a:pt x="2976851" y="653743"/>
                      <a:pt x="2956497" y="653743"/>
                    </a:cubicBezTo>
                    <a:cubicBezTo>
                      <a:pt x="2931825" y="653743"/>
                      <a:pt x="2919489" y="660394"/>
                      <a:pt x="2919489" y="673697"/>
                    </a:cubicBezTo>
                    <a:cubicBezTo>
                      <a:pt x="2919489" y="697564"/>
                      <a:pt x="2862255" y="701378"/>
                      <a:pt x="2855027" y="677992"/>
                    </a:cubicBezTo>
                    <a:cubicBezTo>
                      <a:pt x="2852320" y="669235"/>
                      <a:pt x="2843449" y="666826"/>
                      <a:pt x="2834896" y="672526"/>
                    </a:cubicBezTo>
                    <a:cubicBezTo>
                      <a:pt x="2823561" y="680080"/>
                      <a:pt x="2823158" y="687332"/>
                      <a:pt x="2833336" y="700558"/>
                    </a:cubicBezTo>
                    <a:cubicBezTo>
                      <a:pt x="2843867" y="714241"/>
                      <a:pt x="2841132" y="721826"/>
                      <a:pt x="2821600" y="733098"/>
                    </a:cubicBezTo>
                    <a:cubicBezTo>
                      <a:pt x="2785755" y="753785"/>
                      <a:pt x="2789057" y="786768"/>
                      <a:pt x="2826971" y="786768"/>
                    </a:cubicBezTo>
                    <a:cubicBezTo>
                      <a:pt x="2843933" y="786768"/>
                      <a:pt x="2857811" y="792754"/>
                      <a:pt x="2857811" y="800071"/>
                    </a:cubicBezTo>
                    <a:cubicBezTo>
                      <a:pt x="2857811" y="807387"/>
                      <a:pt x="2849483" y="813373"/>
                      <a:pt x="2839307" y="813373"/>
                    </a:cubicBezTo>
                    <a:cubicBezTo>
                      <a:pt x="2829130" y="813373"/>
                      <a:pt x="2820803" y="822353"/>
                      <a:pt x="2820803" y="833327"/>
                    </a:cubicBezTo>
                    <a:cubicBezTo>
                      <a:pt x="2820803" y="845742"/>
                      <a:pt x="2832453" y="853280"/>
                      <a:pt x="2851643" y="853280"/>
                    </a:cubicBezTo>
                    <a:cubicBezTo>
                      <a:pt x="2868605" y="853280"/>
                      <a:pt x="2882482" y="859267"/>
                      <a:pt x="2882482" y="866583"/>
                    </a:cubicBezTo>
                    <a:cubicBezTo>
                      <a:pt x="2882482" y="873899"/>
                      <a:pt x="2875005" y="879885"/>
                      <a:pt x="2865866" y="879885"/>
                    </a:cubicBezTo>
                    <a:cubicBezTo>
                      <a:pt x="2856728" y="879885"/>
                      <a:pt x="2836449" y="891858"/>
                      <a:pt x="2820803" y="906490"/>
                    </a:cubicBezTo>
                    <a:cubicBezTo>
                      <a:pt x="2813284" y="913523"/>
                      <a:pt x="2806626" y="919466"/>
                      <a:pt x="2800746" y="924098"/>
                    </a:cubicBezTo>
                    <a:lnTo>
                      <a:pt x="2797664" y="926047"/>
                    </a:lnTo>
                    <a:lnTo>
                      <a:pt x="2792495" y="958557"/>
                    </a:lnTo>
                    <a:lnTo>
                      <a:pt x="2810320" y="955793"/>
                    </a:lnTo>
                    <a:cubicBezTo>
                      <a:pt x="2816789" y="953382"/>
                      <a:pt x="2820803" y="950056"/>
                      <a:pt x="2820803" y="946398"/>
                    </a:cubicBezTo>
                    <a:cubicBezTo>
                      <a:pt x="2820803" y="939082"/>
                      <a:pt x="2831905" y="933095"/>
                      <a:pt x="2845475" y="933095"/>
                    </a:cubicBezTo>
                    <a:cubicBezTo>
                      <a:pt x="2859044" y="933095"/>
                      <a:pt x="2870146" y="939082"/>
                      <a:pt x="2870146" y="946398"/>
                    </a:cubicBezTo>
                    <a:cubicBezTo>
                      <a:pt x="2870146" y="953714"/>
                      <a:pt x="2859044" y="959700"/>
                      <a:pt x="2845475" y="959700"/>
                    </a:cubicBezTo>
                    <a:cubicBezTo>
                      <a:pt x="2831769" y="959700"/>
                      <a:pt x="2820803" y="968569"/>
                      <a:pt x="2820803" y="979654"/>
                    </a:cubicBezTo>
                    <a:cubicBezTo>
                      <a:pt x="2820803" y="993112"/>
                      <a:pt x="2833288" y="999608"/>
                      <a:pt x="2859148" y="999608"/>
                    </a:cubicBezTo>
                    <a:cubicBezTo>
                      <a:pt x="2894266" y="999608"/>
                      <a:pt x="2896816" y="996702"/>
                      <a:pt x="2889456" y="965079"/>
                    </a:cubicBezTo>
                    <a:cubicBezTo>
                      <a:pt x="2880110" y="924922"/>
                      <a:pt x="2899650" y="893188"/>
                      <a:pt x="2933723" y="893188"/>
                    </a:cubicBezTo>
                    <a:cubicBezTo>
                      <a:pt x="2946674" y="893188"/>
                      <a:pt x="2960466" y="884208"/>
                      <a:pt x="2964371" y="873234"/>
                    </a:cubicBezTo>
                    <a:cubicBezTo>
                      <a:pt x="2968277" y="862260"/>
                      <a:pt x="2981300" y="853280"/>
                      <a:pt x="2993314" y="853280"/>
                    </a:cubicBezTo>
                    <a:cubicBezTo>
                      <a:pt x="3005326" y="853280"/>
                      <a:pt x="3022065" y="844301"/>
                      <a:pt x="3030511" y="833327"/>
                    </a:cubicBezTo>
                    <a:cubicBezTo>
                      <a:pt x="3038958" y="822353"/>
                      <a:pt x="3056290" y="813373"/>
                      <a:pt x="3069029" y="813373"/>
                    </a:cubicBezTo>
                    <a:cubicBezTo>
                      <a:pt x="3081768" y="813373"/>
                      <a:pt x="3092190" y="807862"/>
                      <a:pt x="3092190" y="801127"/>
                    </a:cubicBezTo>
                    <a:cubicBezTo>
                      <a:pt x="3092190" y="794392"/>
                      <a:pt x="3108843" y="784938"/>
                      <a:pt x="3129197" y="780117"/>
                    </a:cubicBezTo>
                    <a:cubicBezTo>
                      <a:pt x="3149551" y="775295"/>
                      <a:pt x="3166205" y="765841"/>
                      <a:pt x="3166205" y="759106"/>
                    </a:cubicBezTo>
                    <a:cubicBezTo>
                      <a:pt x="3166205" y="752371"/>
                      <a:pt x="3180410" y="746861"/>
                      <a:pt x="3197773" y="746861"/>
                    </a:cubicBezTo>
                    <a:cubicBezTo>
                      <a:pt x="3239683" y="746861"/>
                      <a:pt x="3229274" y="761357"/>
                      <a:pt x="3160938" y="798160"/>
                    </a:cubicBezTo>
                    <a:cubicBezTo>
                      <a:pt x="3129911" y="814870"/>
                      <a:pt x="3104526" y="834108"/>
                      <a:pt x="3104526" y="840911"/>
                    </a:cubicBezTo>
                    <a:cubicBezTo>
                      <a:pt x="3104526" y="860828"/>
                      <a:pt x="3166267" y="855115"/>
                      <a:pt x="3186470" y="833327"/>
                    </a:cubicBezTo>
                    <a:cubicBezTo>
                      <a:pt x="3196648" y="822353"/>
                      <a:pt x="3215680" y="813373"/>
                      <a:pt x="3228764" y="813373"/>
                    </a:cubicBezTo>
                    <a:cubicBezTo>
                      <a:pt x="3241849" y="813373"/>
                      <a:pt x="3249724" y="814870"/>
                      <a:pt x="3246262" y="816699"/>
                    </a:cubicBezTo>
                    <a:cubicBezTo>
                      <a:pt x="3201623" y="840289"/>
                      <a:pt x="3116862" y="900770"/>
                      <a:pt x="3116862" y="909032"/>
                    </a:cubicBezTo>
                    <a:cubicBezTo>
                      <a:pt x="3116862" y="914951"/>
                      <a:pt x="3106156" y="919793"/>
                      <a:pt x="3093071" y="919793"/>
                    </a:cubicBezTo>
                    <a:cubicBezTo>
                      <a:pt x="3079986" y="919793"/>
                      <a:pt x="3060954" y="928773"/>
                      <a:pt x="3050777" y="939747"/>
                    </a:cubicBezTo>
                    <a:cubicBezTo>
                      <a:pt x="3040600" y="950721"/>
                      <a:pt x="3024101" y="959700"/>
                      <a:pt x="3014112" y="959700"/>
                    </a:cubicBezTo>
                    <a:cubicBezTo>
                      <a:pt x="3004124" y="959700"/>
                      <a:pt x="2953123" y="983319"/>
                      <a:pt x="2900777" y="1012188"/>
                    </a:cubicBezTo>
                    <a:cubicBezTo>
                      <a:pt x="2848432" y="1041055"/>
                      <a:pt x="2790982" y="1063504"/>
                      <a:pt x="2773111" y="1062072"/>
                    </a:cubicBezTo>
                    <a:cubicBezTo>
                      <a:pt x="2722273" y="1058000"/>
                      <a:pt x="2731546" y="1097621"/>
                      <a:pt x="2783796" y="1107727"/>
                    </a:cubicBezTo>
                    <a:cubicBezTo>
                      <a:pt x="2822208" y="1115156"/>
                      <a:pt x="2824589" y="1117896"/>
                      <a:pt x="2805384" y="1132558"/>
                    </a:cubicBezTo>
                    <a:cubicBezTo>
                      <a:pt x="2773609" y="1156815"/>
                      <a:pt x="2778649" y="1185843"/>
                      <a:pt x="2814635" y="1185843"/>
                    </a:cubicBezTo>
                    <a:cubicBezTo>
                      <a:pt x="2831598" y="1185843"/>
                      <a:pt x="2845475" y="1180260"/>
                      <a:pt x="2845475" y="1173437"/>
                    </a:cubicBezTo>
                    <a:cubicBezTo>
                      <a:pt x="2845475" y="1166613"/>
                      <a:pt x="2856577" y="1157231"/>
                      <a:pt x="2870146" y="1152586"/>
                    </a:cubicBezTo>
                    <a:cubicBezTo>
                      <a:pt x="2906008" y="1140313"/>
                      <a:pt x="2900358" y="1107261"/>
                      <a:pt x="2860895" y="1098477"/>
                    </a:cubicBezTo>
                    <a:lnTo>
                      <a:pt x="2826971" y="1090925"/>
                    </a:lnTo>
                    <a:lnTo>
                      <a:pt x="2857811" y="1075433"/>
                    </a:lnTo>
                    <a:cubicBezTo>
                      <a:pt x="2917786" y="1045308"/>
                      <a:pt x="2933841" y="1039515"/>
                      <a:pt x="2957378" y="1039515"/>
                    </a:cubicBezTo>
                    <a:cubicBezTo>
                      <a:pt x="2970462" y="1039515"/>
                      <a:pt x="2981168" y="1033529"/>
                      <a:pt x="2981168" y="1026213"/>
                    </a:cubicBezTo>
                    <a:cubicBezTo>
                      <a:pt x="2981168" y="1018896"/>
                      <a:pt x="2991590" y="1012910"/>
                      <a:pt x="3004329" y="1012910"/>
                    </a:cubicBezTo>
                    <a:cubicBezTo>
                      <a:pt x="3017068" y="1012910"/>
                      <a:pt x="3034400" y="1003931"/>
                      <a:pt x="3042847" y="992957"/>
                    </a:cubicBezTo>
                    <a:cubicBezTo>
                      <a:pt x="3051294" y="981983"/>
                      <a:pt x="3067565" y="973003"/>
                      <a:pt x="3079007" y="973003"/>
                    </a:cubicBezTo>
                    <a:cubicBezTo>
                      <a:pt x="3090448" y="973003"/>
                      <a:pt x="3107810" y="961221"/>
                      <a:pt x="3117588" y="946821"/>
                    </a:cubicBezTo>
                    <a:cubicBezTo>
                      <a:pt x="3130030" y="928497"/>
                      <a:pt x="3145151" y="922508"/>
                      <a:pt x="3167969" y="926867"/>
                    </a:cubicBezTo>
                    <a:cubicBezTo>
                      <a:pt x="3189620" y="931004"/>
                      <a:pt x="3202957" y="926393"/>
                      <a:pt x="3207673" y="913142"/>
                    </a:cubicBezTo>
                    <a:cubicBezTo>
                      <a:pt x="3211578" y="902168"/>
                      <a:pt x="3225371" y="893188"/>
                      <a:pt x="3238321" y="893188"/>
                    </a:cubicBezTo>
                    <a:cubicBezTo>
                      <a:pt x="3251273" y="893188"/>
                      <a:pt x="3268780" y="884208"/>
                      <a:pt x="3277226" y="873234"/>
                    </a:cubicBezTo>
                    <a:cubicBezTo>
                      <a:pt x="3285673" y="862260"/>
                      <a:pt x="3302326" y="853280"/>
                      <a:pt x="3314234" y="853280"/>
                    </a:cubicBezTo>
                    <a:cubicBezTo>
                      <a:pt x="3326141" y="853280"/>
                      <a:pt x="3342794" y="844301"/>
                      <a:pt x="3351241" y="833327"/>
                    </a:cubicBezTo>
                    <a:cubicBezTo>
                      <a:pt x="3359688" y="822353"/>
                      <a:pt x="3376167" y="813373"/>
                      <a:pt x="3387864" y="813373"/>
                    </a:cubicBezTo>
                    <a:cubicBezTo>
                      <a:pt x="3421724" y="813373"/>
                      <a:pt x="3486934" y="773329"/>
                      <a:pt x="3486934" y="752538"/>
                    </a:cubicBezTo>
                    <a:cubicBezTo>
                      <a:pt x="3486934" y="742099"/>
                      <a:pt x="3475301" y="733558"/>
                      <a:pt x="3461083" y="733558"/>
                    </a:cubicBezTo>
                    <a:cubicBezTo>
                      <a:pt x="3414234" y="733558"/>
                      <a:pt x="3311717" y="770399"/>
                      <a:pt x="3278938" y="799015"/>
                    </a:cubicBezTo>
                    <a:cubicBezTo>
                      <a:pt x="3265336" y="810890"/>
                      <a:pt x="3263636" y="807273"/>
                      <a:pt x="3269989" y="779975"/>
                    </a:cubicBezTo>
                    <a:cubicBezTo>
                      <a:pt x="3275490" y="756343"/>
                      <a:pt x="3272236" y="743960"/>
                      <a:pt x="3259097" y="738523"/>
                    </a:cubicBezTo>
                    <a:cubicBezTo>
                      <a:pt x="3232312" y="727439"/>
                      <a:pt x="3248550" y="706953"/>
                      <a:pt x="3284123" y="706953"/>
                    </a:cubicBezTo>
                    <a:cubicBezTo>
                      <a:pt x="3303275" y="706953"/>
                      <a:pt x="3311990" y="700902"/>
                      <a:pt x="3308069" y="690325"/>
                    </a:cubicBezTo>
                    <a:cubicBezTo>
                      <a:pt x="3304075" y="679553"/>
                      <a:pt x="3334489" y="660298"/>
                      <a:pt x="3394419" y="635655"/>
                    </a:cubicBezTo>
                    <a:cubicBezTo>
                      <a:pt x="3464478" y="606847"/>
                      <a:pt x="3486934" y="591509"/>
                      <a:pt x="3486934" y="572468"/>
                    </a:cubicBezTo>
                    <a:cubicBezTo>
                      <a:pt x="3486934" y="542368"/>
                      <a:pt x="3459022" y="539432"/>
                      <a:pt x="3437591" y="567277"/>
                    </a:cubicBezTo>
                    <a:cubicBezTo>
                      <a:pt x="3429145" y="578251"/>
                      <a:pt x="3415037" y="587231"/>
                      <a:pt x="3406241" y="587231"/>
                    </a:cubicBezTo>
                    <a:cubicBezTo>
                      <a:pt x="3372664" y="587231"/>
                      <a:pt x="3295743" y="621183"/>
                      <a:pt x="3295616" y="636060"/>
                    </a:cubicBezTo>
                    <a:cubicBezTo>
                      <a:pt x="3295543" y="644626"/>
                      <a:pt x="3280274" y="655750"/>
                      <a:pt x="3261683" y="660782"/>
                    </a:cubicBezTo>
                    <a:cubicBezTo>
                      <a:pt x="3243093" y="665813"/>
                      <a:pt x="3227883" y="675267"/>
                      <a:pt x="3227883" y="681790"/>
                    </a:cubicBezTo>
                    <a:cubicBezTo>
                      <a:pt x="3227883" y="688314"/>
                      <a:pt x="3214282" y="693651"/>
                      <a:pt x="3197657" y="693651"/>
                    </a:cubicBezTo>
                    <a:cubicBezTo>
                      <a:pt x="3181033" y="693651"/>
                      <a:pt x="3162489" y="703172"/>
                      <a:pt x="3156451" y="714808"/>
                    </a:cubicBezTo>
                    <a:cubicBezTo>
                      <a:pt x="3147831" y="731416"/>
                      <a:pt x="3137755" y="733350"/>
                      <a:pt x="3109579" y="723799"/>
                    </a:cubicBezTo>
                    <a:cubicBezTo>
                      <a:pt x="3076507" y="712590"/>
                      <a:pt x="3075625" y="710725"/>
                      <a:pt x="3098358" y="700061"/>
                    </a:cubicBezTo>
                    <a:lnTo>
                      <a:pt x="3145498" y="677767"/>
                    </a:lnTo>
                    <a:cubicBezTo>
                      <a:pt x="3157856" y="671870"/>
                      <a:pt x="3175045" y="667046"/>
                      <a:pt x="3183694" y="667046"/>
                    </a:cubicBezTo>
                    <a:cubicBezTo>
                      <a:pt x="3192345" y="667046"/>
                      <a:pt x="3216927" y="657628"/>
                      <a:pt x="3238324" y="646118"/>
                    </a:cubicBezTo>
                    <a:cubicBezTo>
                      <a:pt x="3288609" y="619066"/>
                      <a:pt x="3289634" y="587231"/>
                      <a:pt x="3240219" y="587231"/>
                    </a:cubicBezTo>
                    <a:cubicBezTo>
                      <a:pt x="3219865" y="587231"/>
                      <a:pt x="3203212" y="592073"/>
                      <a:pt x="3203212" y="597992"/>
                    </a:cubicBezTo>
                    <a:cubicBezTo>
                      <a:pt x="3203212" y="603910"/>
                      <a:pt x="3169962" y="620372"/>
                      <a:pt x="3129323" y="634574"/>
                    </a:cubicBezTo>
                    <a:cubicBezTo>
                      <a:pt x="3081539" y="651271"/>
                      <a:pt x="3057568" y="666269"/>
                      <a:pt x="3061476" y="677022"/>
                    </a:cubicBezTo>
                    <a:cubicBezTo>
                      <a:pt x="3064800" y="686168"/>
                      <a:pt x="3059940" y="693651"/>
                      <a:pt x="3050679" y="693651"/>
                    </a:cubicBezTo>
                    <a:cubicBezTo>
                      <a:pt x="3030043" y="693651"/>
                      <a:pt x="2968832" y="744116"/>
                      <a:pt x="2968832" y="761129"/>
                    </a:cubicBezTo>
                    <a:cubicBezTo>
                      <a:pt x="2968832" y="767914"/>
                      <a:pt x="2979935" y="773466"/>
                      <a:pt x="2993504" y="773466"/>
                    </a:cubicBezTo>
                    <a:cubicBezTo>
                      <a:pt x="3007073" y="773466"/>
                      <a:pt x="3018175" y="767479"/>
                      <a:pt x="3018175" y="760163"/>
                    </a:cubicBezTo>
                    <a:cubicBezTo>
                      <a:pt x="3018175" y="752847"/>
                      <a:pt x="3034829" y="746861"/>
                      <a:pt x="3055183" y="746861"/>
                    </a:cubicBezTo>
                    <a:cubicBezTo>
                      <a:pt x="3075537" y="746861"/>
                      <a:pt x="3092190" y="752847"/>
                      <a:pt x="3092190" y="760163"/>
                    </a:cubicBezTo>
                    <a:cubicBezTo>
                      <a:pt x="3092190" y="767479"/>
                      <a:pt x="3075537" y="773466"/>
                      <a:pt x="3055183" y="773466"/>
                    </a:cubicBezTo>
                    <a:cubicBezTo>
                      <a:pt x="3030511" y="773466"/>
                      <a:pt x="3018175" y="780117"/>
                      <a:pt x="3018175" y="793419"/>
                    </a:cubicBezTo>
                    <a:cubicBezTo>
                      <a:pt x="3018175" y="805651"/>
                      <a:pt x="3006639" y="813373"/>
                      <a:pt x="2988364" y="813373"/>
                    </a:cubicBezTo>
                    <a:cubicBezTo>
                      <a:pt x="2971968" y="813373"/>
                      <a:pt x="2953927" y="816190"/>
                      <a:pt x="2948273" y="819632"/>
                    </a:cubicBezTo>
                    <a:cubicBezTo>
                      <a:pt x="2942619" y="823074"/>
                      <a:pt x="2924116" y="827565"/>
                      <a:pt x="2907154" y="829609"/>
                    </a:cubicBezTo>
                    <a:cubicBezTo>
                      <a:pt x="2882166" y="832621"/>
                      <a:pt x="2878182" y="829133"/>
                      <a:pt x="2886157" y="811226"/>
                    </a:cubicBezTo>
                    <a:cubicBezTo>
                      <a:pt x="2891842" y="798460"/>
                      <a:pt x="2890539" y="785487"/>
                      <a:pt x="2883073" y="780511"/>
                    </a:cubicBezTo>
                    <a:cubicBezTo>
                      <a:pt x="2862214" y="766609"/>
                      <a:pt x="2868220" y="746861"/>
                      <a:pt x="2893307" y="746861"/>
                    </a:cubicBezTo>
                    <a:cubicBezTo>
                      <a:pt x="2906046" y="746861"/>
                      <a:pt x="2923379" y="737881"/>
                      <a:pt x="2931825" y="726907"/>
                    </a:cubicBezTo>
                    <a:cubicBezTo>
                      <a:pt x="2940272" y="715933"/>
                      <a:pt x="2957010" y="706953"/>
                      <a:pt x="2969023" y="706953"/>
                    </a:cubicBezTo>
                    <a:cubicBezTo>
                      <a:pt x="2981036" y="706953"/>
                      <a:pt x="2994060" y="697973"/>
                      <a:pt x="2997965" y="686999"/>
                    </a:cubicBezTo>
                    <a:cubicBezTo>
                      <a:pt x="3001870" y="676025"/>
                      <a:pt x="3013676" y="667046"/>
                      <a:pt x="3024202" y="667046"/>
                    </a:cubicBezTo>
                    <a:cubicBezTo>
                      <a:pt x="3034726" y="667046"/>
                      <a:pt x="3061268" y="650505"/>
                      <a:pt x="3083183" y="630289"/>
                    </a:cubicBezTo>
                    <a:cubicBezTo>
                      <a:pt x="3105099" y="610072"/>
                      <a:pt x="3178540" y="563680"/>
                      <a:pt x="3246387" y="527195"/>
                    </a:cubicBezTo>
                    <a:cubicBezTo>
                      <a:pt x="3314234" y="490709"/>
                      <a:pt x="3376960" y="456368"/>
                      <a:pt x="3385777" y="450880"/>
                    </a:cubicBezTo>
                    <a:cubicBezTo>
                      <a:pt x="3405880" y="438371"/>
                      <a:pt x="3423906" y="429740"/>
                      <a:pt x="3459179" y="415734"/>
                    </a:cubicBezTo>
                    <a:cubicBezTo>
                      <a:pt x="3490283" y="403385"/>
                      <a:pt x="3497254" y="361088"/>
                      <a:pt x="3468186" y="361088"/>
                    </a:cubicBezTo>
                    <a:close/>
                    <a:moveTo>
                      <a:pt x="3616082" y="9"/>
                    </a:moveTo>
                    <a:cubicBezTo>
                      <a:pt x="3693169" y="301"/>
                      <a:pt x="3769136" y="8351"/>
                      <a:pt x="3785105" y="23936"/>
                    </a:cubicBezTo>
                    <a:cubicBezTo>
                      <a:pt x="3812399" y="50573"/>
                      <a:pt x="3814586" y="81736"/>
                      <a:pt x="3789161" y="81736"/>
                    </a:cubicBezTo>
                    <a:cubicBezTo>
                      <a:pt x="3778881" y="81736"/>
                      <a:pt x="3770657" y="93561"/>
                      <a:pt x="3770657" y="108341"/>
                    </a:cubicBezTo>
                    <a:cubicBezTo>
                      <a:pt x="3770657" y="134552"/>
                      <a:pt x="3783771" y="142976"/>
                      <a:pt x="3799004" y="126549"/>
                    </a:cubicBezTo>
                    <a:cubicBezTo>
                      <a:pt x="3812976" y="111480"/>
                      <a:pt x="3899560" y="111673"/>
                      <a:pt x="3921337" y="126820"/>
                    </a:cubicBezTo>
                    <a:cubicBezTo>
                      <a:pt x="3933022" y="134947"/>
                      <a:pt x="3945532" y="165070"/>
                      <a:pt x="3949138" y="193760"/>
                    </a:cubicBezTo>
                    <a:cubicBezTo>
                      <a:pt x="3955340" y="243113"/>
                      <a:pt x="3984633" y="294576"/>
                      <a:pt x="4006524" y="294576"/>
                    </a:cubicBezTo>
                    <a:cubicBezTo>
                      <a:pt x="4012022" y="294576"/>
                      <a:pt x="4033557" y="312534"/>
                      <a:pt x="4054379" y="334483"/>
                    </a:cubicBezTo>
                    <a:cubicBezTo>
                      <a:pt x="4075202" y="356432"/>
                      <a:pt x="4096209" y="371494"/>
                      <a:pt x="4101064" y="367952"/>
                    </a:cubicBezTo>
                    <a:cubicBezTo>
                      <a:pt x="4105919" y="364411"/>
                      <a:pt x="4129320" y="380216"/>
                      <a:pt x="4153066" y="403073"/>
                    </a:cubicBezTo>
                    <a:cubicBezTo>
                      <a:pt x="4176811" y="425931"/>
                      <a:pt x="4223996" y="464338"/>
                      <a:pt x="4257920" y="488420"/>
                    </a:cubicBezTo>
                    <a:cubicBezTo>
                      <a:pt x="4291843" y="512504"/>
                      <a:pt x="4346777" y="558318"/>
                      <a:pt x="4379995" y="590229"/>
                    </a:cubicBezTo>
                    <a:lnTo>
                      <a:pt x="4440391" y="648251"/>
                    </a:lnTo>
                    <a:lnTo>
                      <a:pt x="4437384" y="767394"/>
                    </a:lnTo>
                    <a:cubicBezTo>
                      <a:pt x="4430424" y="1043090"/>
                      <a:pt x="4439365" y="1311936"/>
                      <a:pt x="4456190" y="1332880"/>
                    </a:cubicBezTo>
                    <a:cubicBezTo>
                      <a:pt x="4469233" y="1349116"/>
                      <a:pt x="4472725" y="1430372"/>
                      <a:pt x="4472483" y="1712001"/>
                    </a:cubicBezTo>
                    <a:cubicBezTo>
                      <a:pt x="4472310" y="1913386"/>
                      <a:pt x="4477865" y="2099603"/>
                      <a:pt x="4485162" y="2136971"/>
                    </a:cubicBezTo>
                    <a:cubicBezTo>
                      <a:pt x="4492304" y="2173552"/>
                      <a:pt x="4501040" y="2332185"/>
                      <a:pt x="4504575" y="2489487"/>
                    </a:cubicBezTo>
                    <a:cubicBezTo>
                      <a:pt x="4512432" y="2839166"/>
                      <a:pt x="4517606" y="2911902"/>
                      <a:pt x="4536354" y="2936264"/>
                    </a:cubicBezTo>
                    <a:cubicBezTo>
                      <a:pt x="4545241" y="2947811"/>
                      <a:pt x="4548653" y="2980843"/>
                      <a:pt x="4545089" y="3020832"/>
                    </a:cubicBezTo>
                    <a:cubicBezTo>
                      <a:pt x="4541873" y="3056923"/>
                      <a:pt x="4543097" y="3093178"/>
                      <a:pt x="4547807" y="3101396"/>
                    </a:cubicBezTo>
                    <a:cubicBezTo>
                      <a:pt x="4553792" y="3111840"/>
                      <a:pt x="4617314" y="3114694"/>
                      <a:pt x="4758715" y="3110876"/>
                    </a:cubicBezTo>
                    <a:cubicBezTo>
                      <a:pt x="4957004" y="3105521"/>
                      <a:pt x="4992166" y="3098530"/>
                      <a:pt x="5065912" y="3049802"/>
                    </a:cubicBezTo>
                    <a:cubicBezTo>
                      <a:pt x="5076090" y="3043078"/>
                      <a:pt x="5137151" y="3009201"/>
                      <a:pt x="5201605" y="2974523"/>
                    </a:cubicBezTo>
                    <a:cubicBezTo>
                      <a:pt x="5266060" y="2939843"/>
                      <a:pt x="5335441" y="2898832"/>
                      <a:pt x="5355785" y="2883387"/>
                    </a:cubicBezTo>
                    <a:cubicBezTo>
                      <a:pt x="5386437" y="2860117"/>
                      <a:pt x="5418146" y="2853863"/>
                      <a:pt x="5540821" y="2846888"/>
                    </a:cubicBezTo>
                    <a:cubicBezTo>
                      <a:pt x="5840660" y="2829840"/>
                      <a:pt x="5908656" y="2823151"/>
                      <a:pt x="5921360" y="2809451"/>
                    </a:cubicBezTo>
                    <a:cubicBezTo>
                      <a:pt x="5928504" y="2801747"/>
                      <a:pt x="5956832" y="2792239"/>
                      <a:pt x="5984310" y="2788321"/>
                    </a:cubicBezTo>
                    <a:cubicBezTo>
                      <a:pt x="6011787" y="2784404"/>
                      <a:pt x="6048148" y="2772643"/>
                      <a:pt x="6065108" y="2762188"/>
                    </a:cubicBezTo>
                    <a:cubicBezTo>
                      <a:pt x="6102638" y="2739053"/>
                      <a:pt x="6318254" y="2735772"/>
                      <a:pt x="6392006" y="2757213"/>
                    </a:cubicBezTo>
                    <a:cubicBezTo>
                      <a:pt x="6419145" y="2765104"/>
                      <a:pt x="6463554" y="2774613"/>
                      <a:pt x="6490692" y="2778346"/>
                    </a:cubicBezTo>
                    <a:cubicBezTo>
                      <a:pt x="6517831" y="2782080"/>
                      <a:pt x="6548931" y="2793439"/>
                      <a:pt x="6559802" y="2803590"/>
                    </a:cubicBezTo>
                    <a:cubicBezTo>
                      <a:pt x="6570673" y="2813741"/>
                      <a:pt x="6613866" y="2825912"/>
                      <a:pt x="6655786" y="2830637"/>
                    </a:cubicBezTo>
                    <a:cubicBezTo>
                      <a:pt x="6697707" y="2835362"/>
                      <a:pt x="6734936" y="2844341"/>
                      <a:pt x="6738518" y="2850592"/>
                    </a:cubicBezTo>
                    <a:cubicBezTo>
                      <a:pt x="6742100" y="2856843"/>
                      <a:pt x="6763203" y="2861956"/>
                      <a:pt x="6785414" y="2861956"/>
                    </a:cubicBezTo>
                    <a:cubicBezTo>
                      <a:pt x="6825655" y="2861956"/>
                      <a:pt x="6825846" y="2862271"/>
                      <a:pt x="6839866" y="2951748"/>
                    </a:cubicBezTo>
                    <a:cubicBezTo>
                      <a:pt x="6847604" y="3001134"/>
                      <a:pt x="6860382" y="3077457"/>
                      <a:pt x="6868260" y="3121355"/>
                    </a:cubicBezTo>
                    <a:cubicBezTo>
                      <a:pt x="6876138" y="3165253"/>
                      <a:pt x="6886730" y="3237086"/>
                      <a:pt x="6891797" y="3280985"/>
                    </a:cubicBezTo>
                    <a:cubicBezTo>
                      <a:pt x="6903332" y="3380919"/>
                      <a:pt x="6925523" y="3515409"/>
                      <a:pt x="6943379" y="3593593"/>
                    </a:cubicBezTo>
                    <a:cubicBezTo>
                      <a:pt x="6950898" y="3626517"/>
                      <a:pt x="6961460" y="3686379"/>
                      <a:pt x="6966850" y="3726618"/>
                    </a:cubicBezTo>
                    <a:cubicBezTo>
                      <a:pt x="6972240" y="3766858"/>
                      <a:pt x="6985718" y="3853657"/>
                      <a:pt x="6996802" y="3919504"/>
                    </a:cubicBezTo>
                    <a:cubicBezTo>
                      <a:pt x="7007885" y="3985351"/>
                      <a:pt x="7022512" y="4082626"/>
                      <a:pt x="7029306" y="4135670"/>
                    </a:cubicBezTo>
                    <a:lnTo>
                      <a:pt x="7041658" y="4232113"/>
                    </a:lnTo>
                    <a:lnTo>
                      <a:pt x="6369667" y="4232113"/>
                    </a:lnTo>
                    <a:cubicBezTo>
                      <a:pt x="5783720" y="4232113"/>
                      <a:pt x="5696766" y="4234667"/>
                      <a:pt x="5690575" y="4252066"/>
                    </a:cubicBezTo>
                    <a:cubicBezTo>
                      <a:pt x="5679856" y="4282189"/>
                      <a:pt x="5182618" y="4281690"/>
                      <a:pt x="5151709" y="4251526"/>
                    </a:cubicBezTo>
                    <a:cubicBezTo>
                      <a:pt x="5133087" y="4233353"/>
                      <a:pt x="4994543" y="4231117"/>
                      <a:pt x="3928382" y="4231781"/>
                    </a:cubicBezTo>
                    <a:cubicBezTo>
                      <a:pt x="2914524" y="4232412"/>
                      <a:pt x="2939877" y="4217447"/>
                      <a:pt x="2683982" y="4213573"/>
                    </a:cubicBezTo>
                    <a:cubicBezTo>
                      <a:pt x="2428087" y="4209700"/>
                      <a:pt x="2488694" y="4207166"/>
                      <a:pt x="2393011" y="4208540"/>
                    </a:cubicBezTo>
                    <a:cubicBezTo>
                      <a:pt x="2297327" y="4209914"/>
                      <a:pt x="2206591" y="4217891"/>
                      <a:pt x="2109877" y="4221820"/>
                    </a:cubicBezTo>
                    <a:cubicBezTo>
                      <a:pt x="2013163" y="4225749"/>
                      <a:pt x="1904574" y="4232295"/>
                      <a:pt x="1812726" y="4232113"/>
                    </a:cubicBezTo>
                    <a:cubicBezTo>
                      <a:pt x="1720878" y="4231931"/>
                      <a:pt x="1646750" y="4222991"/>
                      <a:pt x="1558786" y="4220725"/>
                    </a:cubicBezTo>
                    <a:lnTo>
                      <a:pt x="1284943" y="4218516"/>
                    </a:lnTo>
                    <a:lnTo>
                      <a:pt x="823690" y="4228132"/>
                    </a:lnTo>
                    <a:cubicBezTo>
                      <a:pt x="696007" y="4230540"/>
                      <a:pt x="607129" y="4235343"/>
                      <a:pt x="518846" y="4232960"/>
                    </a:cubicBezTo>
                    <a:cubicBezTo>
                      <a:pt x="430563" y="4230577"/>
                      <a:pt x="368941" y="4220210"/>
                      <a:pt x="293990" y="4213834"/>
                    </a:cubicBezTo>
                    <a:cubicBezTo>
                      <a:pt x="209930" y="4206077"/>
                      <a:pt x="56252" y="4262075"/>
                      <a:pt x="14489" y="4186415"/>
                    </a:cubicBezTo>
                    <a:cubicBezTo>
                      <a:pt x="-27276" y="4110755"/>
                      <a:pt x="33533" y="3852436"/>
                      <a:pt x="43408" y="3759874"/>
                    </a:cubicBezTo>
                    <a:cubicBezTo>
                      <a:pt x="53284" y="3667313"/>
                      <a:pt x="59738" y="3646094"/>
                      <a:pt x="73744" y="3631050"/>
                    </a:cubicBezTo>
                    <a:cubicBezTo>
                      <a:pt x="85260" y="3618678"/>
                      <a:pt x="94600" y="3588152"/>
                      <a:pt x="94600" y="3562884"/>
                    </a:cubicBezTo>
                    <a:cubicBezTo>
                      <a:pt x="94600" y="3537715"/>
                      <a:pt x="102926" y="3491673"/>
                      <a:pt x="113104" y="3460568"/>
                    </a:cubicBezTo>
                    <a:cubicBezTo>
                      <a:pt x="123281" y="3429463"/>
                      <a:pt x="131607" y="3369202"/>
                      <a:pt x="131607" y="3326656"/>
                    </a:cubicBezTo>
                    <a:cubicBezTo>
                      <a:pt x="131607" y="3284109"/>
                      <a:pt x="136593" y="3245976"/>
                      <a:pt x="142686" y="3241915"/>
                    </a:cubicBezTo>
                    <a:cubicBezTo>
                      <a:pt x="148779" y="3237854"/>
                      <a:pt x="154965" y="3188114"/>
                      <a:pt x="156431" y="3131384"/>
                    </a:cubicBezTo>
                    <a:cubicBezTo>
                      <a:pt x="158174" y="3063994"/>
                      <a:pt x="164878" y="3023070"/>
                      <a:pt x="175770" y="3013333"/>
                    </a:cubicBezTo>
                    <a:cubicBezTo>
                      <a:pt x="185252" y="3004856"/>
                      <a:pt x="195601" y="2958502"/>
                      <a:pt x="199766" y="2905847"/>
                    </a:cubicBezTo>
                    <a:cubicBezTo>
                      <a:pt x="203794" y="2854926"/>
                      <a:pt x="211762" y="2786807"/>
                      <a:pt x="217474" y="2754469"/>
                    </a:cubicBezTo>
                    <a:cubicBezTo>
                      <a:pt x="227508" y="2697658"/>
                      <a:pt x="229877" y="2695158"/>
                      <a:pt x="287671" y="2680324"/>
                    </a:cubicBezTo>
                    <a:cubicBezTo>
                      <a:pt x="320568" y="2671880"/>
                      <a:pt x="380790" y="2664255"/>
                      <a:pt x="421498" y="2663378"/>
                    </a:cubicBezTo>
                    <a:cubicBezTo>
                      <a:pt x="462206" y="2662502"/>
                      <a:pt x="517717" y="2655903"/>
                      <a:pt x="544855" y="2648714"/>
                    </a:cubicBezTo>
                    <a:cubicBezTo>
                      <a:pt x="571994" y="2641526"/>
                      <a:pt x="638607" y="2632411"/>
                      <a:pt x="692884" y="2628459"/>
                    </a:cubicBezTo>
                    <a:cubicBezTo>
                      <a:pt x="747162" y="2624507"/>
                      <a:pt x="810999" y="2615599"/>
                      <a:pt x="834746" y="2608664"/>
                    </a:cubicBezTo>
                    <a:cubicBezTo>
                      <a:pt x="880026" y="2595440"/>
                      <a:pt x="996856" y="2602224"/>
                      <a:pt x="1012394" y="2618978"/>
                    </a:cubicBezTo>
                    <a:cubicBezTo>
                      <a:pt x="1017376" y="2624352"/>
                      <a:pt x="1050220" y="2633535"/>
                      <a:pt x="1085380" y="2639386"/>
                    </a:cubicBezTo>
                    <a:cubicBezTo>
                      <a:pt x="1232644" y="2663891"/>
                      <a:pt x="1357930" y="2698196"/>
                      <a:pt x="1418029" y="2730470"/>
                    </a:cubicBezTo>
                    <a:cubicBezTo>
                      <a:pt x="1446752" y="2745895"/>
                      <a:pt x="1479966" y="2753160"/>
                      <a:pt x="1504379" y="2749356"/>
                    </a:cubicBezTo>
                    <a:cubicBezTo>
                      <a:pt x="1526588" y="2745897"/>
                      <a:pt x="1557628" y="2751546"/>
                      <a:pt x="1574891" y="2762188"/>
                    </a:cubicBezTo>
                    <a:cubicBezTo>
                      <a:pt x="1591854" y="2772643"/>
                      <a:pt x="1621896" y="2784404"/>
                      <a:pt x="1641654" y="2788321"/>
                    </a:cubicBezTo>
                    <a:cubicBezTo>
                      <a:pt x="1727481" y="2805339"/>
                      <a:pt x="1812688" y="2843469"/>
                      <a:pt x="1870707" y="2890823"/>
                    </a:cubicBezTo>
                    <a:cubicBezTo>
                      <a:pt x="1932216" y="2941025"/>
                      <a:pt x="1934735" y="2941771"/>
                      <a:pt x="2042900" y="2941771"/>
                    </a:cubicBezTo>
                    <a:cubicBezTo>
                      <a:pt x="2161954" y="2941771"/>
                      <a:pt x="2208779" y="2957626"/>
                      <a:pt x="2229554" y="3004973"/>
                    </a:cubicBezTo>
                    <a:cubicBezTo>
                      <a:pt x="2251555" y="3055115"/>
                      <a:pt x="2282607" y="3064731"/>
                      <a:pt x="2367957" y="3047836"/>
                    </a:cubicBezTo>
                    <a:cubicBezTo>
                      <a:pt x="2422270" y="3037085"/>
                      <a:pt x="2460717" y="3036673"/>
                      <a:pt x="2500073" y="3046424"/>
                    </a:cubicBezTo>
                    <a:cubicBezTo>
                      <a:pt x="2535247" y="3055137"/>
                      <a:pt x="2567693" y="3055656"/>
                      <a:pt x="2588636" y="3047841"/>
                    </a:cubicBezTo>
                    <a:lnTo>
                      <a:pt x="2621686" y="3035508"/>
                    </a:lnTo>
                    <a:cubicBezTo>
                      <a:pt x="2621823" y="2963350"/>
                      <a:pt x="2621961" y="2891191"/>
                      <a:pt x="2622097" y="2819033"/>
                    </a:cubicBezTo>
                    <a:cubicBezTo>
                      <a:pt x="2622324" y="2699972"/>
                      <a:pt x="2625353" y="2575621"/>
                      <a:pt x="2628830" y="2542697"/>
                    </a:cubicBezTo>
                    <a:cubicBezTo>
                      <a:pt x="2632306" y="2509772"/>
                      <a:pt x="2640498" y="2387057"/>
                      <a:pt x="2647034" y="2269996"/>
                    </a:cubicBezTo>
                    <a:cubicBezTo>
                      <a:pt x="2653571" y="2152934"/>
                      <a:pt x="2664640" y="2012260"/>
                      <a:pt x="2671634" y="1957387"/>
                    </a:cubicBezTo>
                    <a:cubicBezTo>
                      <a:pt x="2678626" y="1902515"/>
                      <a:pt x="2687295" y="1774916"/>
                      <a:pt x="2690897" y="1673835"/>
                    </a:cubicBezTo>
                    <a:cubicBezTo>
                      <a:pt x="2694499" y="1572753"/>
                      <a:pt x="2703192" y="1478472"/>
                      <a:pt x="2710216" y="1464320"/>
                    </a:cubicBezTo>
                    <a:cubicBezTo>
                      <a:pt x="2718720" y="1447186"/>
                      <a:pt x="2718912" y="1430382"/>
                      <a:pt x="2710793" y="1414023"/>
                    </a:cubicBezTo>
                    <a:cubicBezTo>
                      <a:pt x="2704087" y="1400511"/>
                      <a:pt x="2700523" y="1381056"/>
                      <a:pt x="2702872" y="1370790"/>
                    </a:cubicBezTo>
                    <a:cubicBezTo>
                      <a:pt x="2705222" y="1360523"/>
                      <a:pt x="2713104" y="1273818"/>
                      <a:pt x="2720387" y="1178112"/>
                    </a:cubicBezTo>
                    <a:cubicBezTo>
                      <a:pt x="2727670" y="1082405"/>
                      <a:pt x="2737184" y="994109"/>
                      <a:pt x="2741529" y="981900"/>
                    </a:cubicBezTo>
                    <a:lnTo>
                      <a:pt x="2742683" y="980684"/>
                    </a:lnTo>
                    <a:lnTo>
                      <a:pt x="2760473" y="868804"/>
                    </a:lnTo>
                    <a:lnTo>
                      <a:pt x="2760404" y="867424"/>
                    </a:lnTo>
                    <a:cubicBezTo>
                      <a:pt x="2760015" y="839340"/>
                      <a:pt x="2761066" y="801563"/>
                      <a:pt x="2762886" y="752314"/>
                    </a:cubicBezTo>
                    <a:cubicBezTo>
                      <a:pt x="2766562" y="652884"/>
                      <a:pt x="2768607" y="566962"/>
                      <a:pt x="2767431" y="561375"/>
                    </a:cubicBezTo>
                    <a:cubicBezTo>
                      <a:pt x="2766255" y="555788"/>
                      <a:pt x="2792935" y="533878"/>
                      <a:pt x="2826720" y="512689"/>
                    </a:cubicBezTo>
                    <a:cubicBezTo>
                      <a:pt x="2860505" y="491498"/>
                      <a:pt x="2899363" y="466911"/>
                      <a:pt x="2913070" y="458053"/>
                    </a:cubicBezTo>
                    <a:cubicBezTo>
                      <a:pt x="2926778" y="449195"/>
                      <a:pt x="2946319" y="437659"/>
                      <a:pt x="2956497" y="432418"/>
                    </a:cubicBezTo>
                    <a:cubicBezTo>
                      <a:pt x="2966674" y="427178"/>
                      <a:pt x="2977776" y="419108"/>
                      <a:pt x="2981168" y="414486"/>
                    </a:cubicBezTo>
                    <a:cubicBezTo>
                      <a:pt x="2987795" y="405456"/>
                      <a:pt x="3127335" y="321484"/>
                      <a:pt x="3211268" y="276016"/>
                    </a:cubicBezTo>
                    <a:cubicBezTo>
                      <a:pt x="3257966" y="250720"/>
                      <a:pt x="3263185" y="242699"/>
                      <a:pt x="3270235" y="185391"/>
                    </a:cubicBezTo>
                    <a:cubicBezTo>
                      <a:pt x="3279264" y="111990"/>
                      <a:pt x="3298992" y="95365"/>
                      <a:pt x="3365623" y="105003"/>
                    </a:cubicBezTo>
                    <a:cubicBezTo>
                      <a:pt x="3409859" y="111402"/>
                      <a:pt x="3412920" y="109627"/>
                      <a:pt x="3412920" y="77590"/>
                    </a:cubicBezTo>
                    <a:cubicBezTo>
                      <a:pt x="3412920" y="57274"/>
                      <a:pt x="3424074" y="34911"/>
                      <a:pt x="3440336" y="22629"/>
                    </a:cubicBezTo>
                    <a:cubicBezTo>
                      <a:pt x="3460787" y="7183"/>
                      <a:pt x="3538995" y="-283"/>
                      <a:pt x="3616082" y="9"/>
                    </a:cubicBezTo>
                    <a:close/>
                  </a:path>
                </a:pathLst>
              </a:custGeom>
              <a:solidFill>
                <a:schemeClr val="accent4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552" name="组合 551">
                <a:extLst>
                  <a:ext uri="{FF2B5EF4-FFF2-40B4-BE49-F238E27FC236}">
                    <a16:creationId xmlns:a16="http://schemas.microsoft.com/office/drawing/2014/main" id="{566449FF-CEE8-41E9-A779-F9DD49F95DF3}"/>
                  </a:ext>
                </a:extLst>
              </p:cNvPr>
              <p:cNvGrpSpPr/>
              <p:nvPr/>
            </p:nvGrpSpPr>
            <p:grpSpPr>
              <a:xfrm>
                <a:off x="337592" y="5190929"/>
                <a:ext cx="2050614" cy="1242031"/>
                <a:chOff x="2758492" y="2362038"/>
                <a:chExt cx="6963293" cy="4217577"/>
              </a:xfrm>
            </p:grpSpPr>
            <p:grpSp>
              <p:nvGrpSpPr>
                <p:cNvPr id="553" name="组合 552">
                  <a:extLst>
                    <a:ext uri="{FF2B5EF4-FFF2-40B4-BE49-F238E27FC236}">
                      <a16:creationId xmlns:a16="http://schemas.microsoft.com/office/drawing/2014/main" id="{1EB57179-0737-489A-89A4-28F635F76EE9}"/>
                    </a:ext>
                  </a:extLst>
                </p:cNvPr>
                <p:cNvGrpSpPr/>
                <p:nvPr/>
              </p:nvGrpSpPr>
              <p:grpSpPr>
                <a:xfrm>
                  <a:off x="2758492" y="2362038"/>
                  <a:ext cx="6963293" cy="4217577"/>
                  <a:chOff x="2758492" y="2362038"/>
                  <a:chExt cx="6963293" cy="4217577"/>
                </a:xfrm>
                <a:solidFill>
                  <a:schemeClr val="accent1"/>
                </a:solidFill>
              </p:grpSpPr>
              <p:sp>
                <p:nvSpPr>
                  <p:cNvPr id="560" name="任意多边形: 形状 559">
                    <a:extLst>
                      <a:ext uri="{FF2B5EF4-FFF2-40B4-BE49-F238E27FC236}">
                        <a16:creationId xmlns:a16="http://schemas.microsoft.com/office/drawing/2014/main" id="{B55D1475-FF12-4FB1-AA12-353734EEE713}"/>
                      </a:ext>
                    </a:extLst>
                  </p:cNvPr>
                  <p:cNvSpPr/>
                  <p:nvPr/>
                </p:nvSpPr>
                <p:spPr>
                  <a:xfrm>
                    <a:off x="5432328" y="2694712"/>
                    <a:ext cx="747499" cy="824755"/>
                  </a:xfrm>
                  <a:custGeom>
                    <a:avLst/>
                    <a:gdLst>
                      <a:gd name="connsiteX0" fmla="*/ 728751 w 747499"/>
                      <a:gd name="connsiteY0" fmla="*/ 0 h 824755"/>
                      <a:gd name="connsiteX1" fmla="*/ 719744 w 747499"/>
                      <a:gd name="connsiteY1" fmla="*/ 54646 h 824755"/>
                      <a:gd name="connsiteX2" fmla="*/ 646342 w 747499"/>
                      <a:gd name="connsiteY2" fmla="*/ 89792 h 824755"/>
                      <a:gd name="connsiteX3" fmla="*/ 506952 w 747499"/>
                      <a:gd name="connsiteY3" fmla="*/ 166107 h 824755"/>
                      <a:gd name="connsiteX4" fmla="*/ 343748 w 747499"/>
                      <a:gd name="connsiteY4" fmla="*/ 269201 h 824755"/>
                      <a:gd name="connsiteX5" fmla="*/ 284767 w 747499"/>
                      <a:gd name="connsiteY5" fmla="*/ 305958 h 824755"/>
                      <a:gd name="connsiteX6" fmla="*/ 258530 w 747499"/>
                      <a:gd name="connsiteY6" fmla="*/ 325911 h 824755"/>
                      <a:gd name="connsiteX7" fmla="*/ 229588 w 747499"/>
                      <a:gd name="connsiteY7" fmla="*/ 345865 h 824755"/>
                      <a:gd name="connsiteX8" fmla="*/ 192390 w 747499"/>
                      <a:gd name="connsiteY8" fmla="*/ 365819 h 824755"/>
                      <a:gd name="connsiteX9" fmla="*/ 153872 w 747499"/>
                      <a:gd name="connsiteY9" fmla="*/ 385773 h 824755"/>
                      <a:gd name="connsiteX10" fmla="*/ 143638 w 747499"/>
                      <a:gd name="connsiteY10" fmla="*/ 419423 h 824755"/>
                      <a:gd name="connsiteX11" fmla="*/ 146722 w 747499"/>
                      <a:gd name="connsiteY11" fmla="*/ 450138 h 824755"/>
                      <a:gd name="connsiteX12" fmla="*/ 167719 w 747499"/>
                      <a:gd name="connsiteY12" fmla="*/ 468521 h 824755"/>
                      <a:gd name="connsiteX13" fmla="*/ 208838 w 747499"/>
                      <a:gd name="connsiteY13" fmla="*/ 458544 h 824755"/>
                      <a:gd name="connsiteX14" fmla="*/ 248929 w 747499"/>
                      <a:gd name="connsiteY14" fmla="*/ 452285 h 824755"/>
                      <a:gd name="connsiteX15" fmla="*/ 278740 w 747499"/>
                      <a:gd name="connsiteY15" fmla="*/ 432331 h 824755"/>
                      <a:gd name="connsiteX16" fmla="*/ 315748 w 747499"/>
                      <a:gd name="connsiteY16" fmla="*/ 412378 h 824755"/>
                      <a:gd name="connsiteX17" fmla="*/ 352755 w 747499"/>
                      <a:gd name="connsiteY17" fmla="*/ 399075 h 824755"/>
                      <a:gd name="connsiteX18" fmla="*/ 315748 w 747499"/>
                      <a:gd name="connsiteY18" fmla="*/ 385773 h 824755"/>
                      <a:gd name="connsiteX19" fmla="*/ 278740 w 747499"/>
                      <a:gd name="connsiteY19" fmla="*/ 399075 h 824755"/>
                      <a:gd name="connsiteX20" fmla="*/ 254069 w 747499"/>
                      <a:gd name="connsiteY20" fmla="*/ 412378 h 824755"/>
                      <a:gd name="connsiteX21" fmla="*/ 229397 w 747499"/>
                      <a:gd name="connsiteY21" fmla="*/ 400041 h 824755"/>
                      <a:gd name="connsiteX22" fmla="*/ 311244 w 747499"/>
                      <a:gd name="connsiteY22" fmla="*/ 332563 h 824755"/>
                      <a:gd name="connsiteX23" fmla="*/ 322041 w 747499"/>
                      <a:gd name="connsiteY23" fmla="*/ 315934 h 824755"/>
                      <a:gd name="connsiteX24" fmla="*/ 389888 w 747499"/>
                      <a:gd name="connsiteY24" fmla="*/ 273486 h 824755"/>
                      <a:gd name="connsiteX25" fmla="*/ 463777 w 747499"/>
                      <a:gd name="connsiteY25" fmla="*/ 236904 h 824755"/>
                      <a:gd name="connsiteX26" fmla="*/ 500784 w 747499"/>
                      <a:gd name="connsiteY26" fmla="*/ 226143 h 824755"/>
                      <a:gd name="connsiteX27" fmla="*/ 498889 w 747499"/>
                      <a:gd name="connsiteY27" fmla="*/ 285030 h 824755"/>
                      <a:gd name="connsiteX28" fmla="*/ 444259 w 747499"/>
                      <a:gd name="connsiteY28" fmla="*/ 305958 h 824755"/>
                      <a:gd name="connsiteX29" fmla="*/ 406063 w 747499"/>
                      <a:gd name="connsiteY29" fmla="*/ 316679 h 824755"/>
                      <a:gd name="connsiteX30" fmla="*/ 358923 w 747499"/>
                      <a:gd name="connsiteY30" fmla="*/ 338973 h 824755"/>
                      <a:gd name="connsiteX31" fmla="*/ 370144 w 747499"/>
                      <a:gd name="connsiteY31" fmla="*/ 362711 h 824755"/>
                      <a:gd name="connsiteX32" fmla="*/ 417016 w 747499"/>
                      <a:gd name="connsiteY32" fmla="*/ 353720 h 824755"/>
                      <a:gd name="connsiteX33" fmla="*/ 458222 w 747499"/>
                      <a:gd name="connsiteY33" fmla="*/ 332563 h 824755"/>
                      <a:gd name="connsiteX34" fmla="*/ 488448 w 747499"/>
                      <a:gd name="connsiteY34" fmla="*/ 320702 h 824755"/>
                      <a:gd name="connsiteX35" fmla="*/ 522248 w 747499"/>
                      <a:gd name="connsiteY35" fmla="*/ 299694 h 824755"/>
                      <a:gd name="connsiteX36" fmla="*/ 556181 w 747499"/>
                      <a:gd name="connsiteY36" fmla="*/ 274972 h 824755"/>
                      <a:gd name="connsiteX37" fmla="*/ 666806 w 747499"/>
                      <a:gd name="connsiteY37" fmla="*/ 226143 h 824755"/>
                      <a:gd name="connsiteX38" fmla="*/ 698156 w 747499"/>
                      <a:gd name="connsiteY38" fmla="*/ 206189 h 824755"/>
                      <a:gd name="connsiteX39" fmla="*/ 747499 w 747499"/>
                      <a:gd name="connsiteY39" fmla="*/ 211380 h 824755"/>
                      <a:gd name="connsiteX40" fmla="*/ 654984 w 747499"/>
                      <a:gd name="connsiteY40" fmla="*/ 274567 h 824755"/>
                      <a:gd name="connsiteX41" fmla="*/ 568634 w 747499"/>
                      <a:gd name="connsiteY41" fmla="*/ 329237 h 824755"/>
                      <a:gd name="connsiteX42" fmla="*/ 544688 w 747499"/>
                      <a:gd name="connsiteY42" fmla="*/ 345865 h 824755"/>
                      <a:gd name="connsiteX43" fmla="*/ 519662 w 747499"/>
                      <a:gd name="connsiteY43" fmla="*/ 377435 h 824755"/>
                      <a:gd name="connsiteX44" fmla="*/ 530554 w 747499"/>
                      <a:gd name="connsiteY44" fmla="*/ 418887 h 824755"/>
                      <a:gd name="connsiteX45" fmla="*/ 539503 w 747499"/>
                      <a:gd name="connsiteY45" fmla="*/ 437927 h 824755"/>
                      <a:gd name="connsiteX46" fmla="*/ 721648 w 747499"/>
                      <a:gd name="connsiteY46" fmla="*/ 372470 h 824755"/>
                      <a:gd name="connsiteX47" fmla="*/ 747499 w 747499"/>
                      <a:gd name="connsiteY47" fmla="*/ 391450 h 824755"/>
                      <a:gd name="connsiteX48" fmla="*/ 648429 w 747499"/>
                      <a:gd name="connsiteY48" fmla="*/ 452285 h 824755"/>
                      <a:gd name="connsiteX49" fmla="*/ 611806 w 747499"/>
                      <a:gd name="connsiteY49" fmla="*/ 472239 h 824755"/>
                      <a:gd name="connsiteX50" fmla="*/ 574799 w 747499"/>
                      <a:gd name="connsiteY50" fmla="*/ 492192 h 824755"/>
                      <a:gd name="connsiteX51" fmla="*/ 537791 w 747499"/>
                      <a:gd name="connsiteY51" fmla="*/ 512146 h 824755"/>
                      <a:gd name="connsiteX52" fmla="*/ 498886 w 747499"/>
                      <a:gd name="connsiteY52" fmla="*/ 532100 h 824755"/>
                      <a:gd name="connsiteX53" fmla="*/ 468238 w 747499"/>
                      <a:gd name="connsiteY53" fmla="*/ 552054 h 824755"/>
                      <a:gd name="connsiteX54" fmla="*/ 428534 w 747499"/>
                      <a:gd name="connsiteY54" fmla="*/ 565779 h 824755"/>
                      <a:gd name="connsiteX55" fmla="*/ 378153 w 747499"/>
                      <a:gd name="connsiteY55" fmla="*/ 585733 h 824755"/>
                      <a:gd name="connsiteX56" fmla="*/ 339572 w 747499"/>
                      <a:gd name="connsiteY56" fmla="*/ 611915 h 824755"/>
                      <a:gd name="connsiteX57" fmla="*/ 303412 w 747499"/>
                      <a:gd name="connsiteY57" fmla="*/ 631869 h 824755"/>
                      <a:gd name="connsiteX58" fmla="*/ 264894 w 747499"/>
                      <a:gd name="connsiteY58" fmla="*/ 651822 h 824755"/>
                      <a:gd name="connsiteX59" fmla="*/ 241733 w 747499"/>
                      <a:gd name="connsiteY59" fmla="*/ 665125 h 824755"/>
                      <a:gd name="connsiteX60" fmla="*/ 217943 w 747499"/>
                      <a:gd name="connsiteY60" fmla="*/ 678427 h 824755"/>
                      <a:gd name="connsiteX61" fmla="*/ 118376 w 747499"/>
                      <a:gd name="connsiteY61" fmla="*/ 714345 h 824755"/>
                      <a:gd name="connsiteX62" fmla="*/ 87536 w 747499"/>
                      <a:gd name="connsiteY62" fmla="*/ 729837 h 824755"/>
                      <a:gd name="connsiteX63" fmla="*/ 121460 w 747499"/>
                      <a:gd name="connsiteY63" fmla="*/ 737389 h 824755"/>
                      <a:gd name="connsiteX64" fmla="*/ 130711 w 747499"/>
                      <a:gd name="connsiteY64" fmla="*/ 791498 h 824755"/>
                      <a:gd name="connsiteX65" fmla="*/ 106040 w 747499"/>
                      <a:gd name="connsiteY65" fmla="*/ 812349 h 824755"/>
                      <a:gd name="connsiteX66" fmla="*/ 75200 w 747499"/>
                      <a:gd name="connsiteY66" fmla="*/ 824755 h 824755"/>
                      <a:gd name="connsiteX67" fmla="*/ 65949 w 747499"/>
                      <a:gd name="connsiteY67" fmla="*/ 771470 h 824755"/>
                      <a:gd name="connsiteX68" fmla="*/ 44361 w 747499"/>
                      <a:gd name="connsiteY68" fmla="*/ 746639 h 824755"/>
                      <a:gd name="connsiteX69" fmla="*/ 33676 w 747499"/>
                      <a:gd name="connsiteY69" fmla="*/ 700984 h 824755"/>
                      <a:gd name="connsiteX70" fmla="*/ 161342 w 747499"/>
                      <a:gd name="connsiteY70" fmla="*/ 651100 h 824755"/>
                      <a:gd name="connsiteX71" fmla="*/ 274677 w 747499"/>
                      <a:gd name="connsiteY71" fmla="*/ 598612 h 824755"/>
                      <a:gd name="connsiteX72" fmla="*/ 311342 w 747499"/>
                      <a:gd name="connsiteY72" fmla="*/ 578659 h 824755"/>
                      <a:gd name="connsiteX73" fmla="*/ 353636 w 747499"/>
                      <a:gd name="connsiteY73" fmla="*/ 558705 h 824755"/>
                      <a:gd name="connsiteX74" fmla="*/ 377427 w 747499"/>
                      <a:gd name="connsiteY74" fmla="*/ 547944 h 824755"/>
                      <a:gd name="connsiteX75" fmla="*/ 506827 w 747499"/>
                      <a:gd name="connsiteY75" fmla="*/ 455611 h 824755"/>
                      <a:gd name="connsiteX76" fmla="*/ 489329 w 747499"/>
                      <a:gd name="connsiteY76" fmla="*/ 452285 h 824755"/>
                      <a:gd name="connsiteX77" fmla="*/ 447035 w 747499"/>
                      <a:gd name="connsiteY77" fmla="*/ 472239 h 824755"/>
                      <a:gd name="connsiteX78" fmla="*/ 365091 w 747499"/>
                      <a:gd name="connsiteY78" fmla="*/ 479823 h 824755"/>
                      <a:gd name="connsiteX79" fmla="*/ 421503 w 747499"/>
                      <a:gd name="connsiteY79" fmla="*/ 437072 h 824755"/>
                      <a:gd name="connsiteX80" fmla="*/ 458338 w 747499"/>
                      <a:gd name="connsiteY80" fmla="*/ 385773 h 824755"/>
                      <a:gd name="connsiteX81" fmla="*/ 426770 w 747499"/>
                      <a:gd name="connsiteY81" fmla="*/ 398018 h 824755"/>
                      <a:gd name="connsiteX82" fmla="*/ 389762 w 747499"/>
                      <a:gd name="connsiteY82" fmla="*/ 419029 h 824755"/>
                      <a:gd name="connsiteX83" fmla="*/ 352755 w 747499"/>
                      <a:gd name="connsiteY83" fmla="*/ 440039 h 824755"/>
                      <a:gd name="connsiteX84" fmla="*/ 329594 w 747499"/>
                      <a:gd name="connsiteY84" fmla="*/ 452285 h 824755"/>
                      <a:gd name="connsiteX85" fmla="*/ 291076 w 747499"/>
                      <a:gd name="connsiteY85" fmla="*/ 472239 h 824755"/>
                      <a:gd name="connsiteX86" fmla="*/ 253879 w 747499"/>
                      <a:gd name="connsiteY86" fmla="*/ 492192 h 824755"/>
                      <a:gd name="connsiteX87" fmla="*/ 224936 w 747499"/>
                      <a:gd name="connsiteY87" fmla="*/ 512146 h 824755"/>
                      <a:gd name="connsiteX88" fmla="*/ 194288 w 747499"/>
                      <a:gd name="connsiteY88" fmla="*/ 532100 h 824755"/>
                      <a:gd name="connsiteX89" fmla="*/ 150021 w 747499"/>
                      <a:gd name="connsiteY89" fmla="*/ 603991 h 824755"/>
                      <a:gd name="connsiteX90" fmla="*/ 119713 w 747499"/>
                      <a:gd name="connsiteY90" fmla="*/ 638520 h 824755"/>
                      <a:gd name="connsiteX91" fmla="*/ 81368 w 747499"/>
                      <a:gd name="connsiteY91" fmla="*/ 618566 h 824755"/>
                      <a:gd name="connsiteX92" fmla="*/ 106040 w 747499"/>
                      <a:gd name="connsiteY92" fmla="*/ 598612 h 824755"/>
                      <a:gd name="connsiteX93" fmla="*/ 130711 w 747499"/>
                      <a:gd name="connsiteY93" fmla="*/ 585310 h 824755"/>
                      <a:gd name="connsiteX94" fmla="*/ 106040 w 747499"/>
                      <a:gd name="connsiteY94" fmla="*/ 572007 h 824755"/>
                      <a:gd name="connsiteX95" fmla="*/ 81368 w 747499"/>
                      <a:gd name="connsiteY95" fmla="*/ 585310 h 824755"/>
                      <a:gd name="connsiteX96" fmla="*/ 70885 w 747499"/>
                      <a:gd name="connsiteY96" fmla="*/ 594705 h 824755"/>
                      <a:gd name="connsiteX97" fmla="*/ 53060 w 747499"/>
                      <a:gd name="connsiteY97" fmla="*/ 597469 h 824755"/>
                      <a:gd name="connsiteX98" fmla="*/ 58229 w 747499"/>
                      <a:gd name="connsiteY98" fmla="*/ 564959 h 824755"/>
                      <a:gd name="connsiteX99" fmla="*/ 61311 w 747499"/>
                      <a:gd name="connsiteY99" fmla="*/ 563010 h 824755"/>
                      <a:gd name="connsiteX100" fmla="*/ 81368 w 747499"/>
                      <a:gd name="connsiteY100" fmla="*/ 545402 h 824755"/>
                      <a:gd name="connsiteX101" fmla="*/ 126431 w 747499"/>
                      <a:gd name="connsiteY101" fmla="*/ 518797 h 824755"/>
                      <a:gd name="connsiteX102" fmla="*/ 143047 w 747499"/>
                      <a:gd name="connsiteY102" fmla="*/ 505495 h 824755"/>
                      <a:gd name="connsiteX103" fmla="*/ 112208 w 747499"/>
                      <a:gd name="connsiteY103" fmla="*/ 492192 h 824755"/>
                      <a:gd name="connsiteX104" fmla="*/ 81368 w 747499"/>
                      <a:gd name="connsiteY104" fmla="*/ 472239 h 824755"/>
                      <a:gd name="connsiteX105" fmla="*/ 99872 w 747499"/>
                      <a:gd name="connsiteY105" fmla="*/ 452285 h 824755"/>
                      <a:gd name="connsiteX106" fmla="*/ 118376 w 747499"/>
                      <a:gd name="connsiteY106" fmla="*/ 438983 h 824755"/>
                      <a:gd name="connsiteX107" fmla="*/ 87536 w 747499"/>
                      <a:gd name="connsiteY107" fmla="*/ 425680 h 824755"/>
                      <a:gd name="connsiteX108" fmla="*/ 82165 w 747499"/>
                      <a:gd name="connsiteY108" fmla="*/ 372010 h 824755"/>
                      <a:gd name="connsiteX109" fmla="*/ 93901 w 747499"/>
                      <a:gd name="connsiteY109" fmla="*/ 339470 h 824755"/>
                      <a:gd name="connsiteX110" fmla="*/ 95461 w 747499"/>
                      <a:gd name="connsiteY110" fmla="*/ 311438 h 824755"/>
                      <a:gd name="connsiteX111" fmla="*/ 115592 w 747499"/>
                      <a:gd name="connsiteY111" fmla="*/ 316904 h 824755"/>
                      <a:gd name="connsiteX112" fmla="*/ 180054 w 747499"/>
                      <a:gd name="connsiteY112" fmla="*/ 312609 h 824755"/>
                      <a:gd name="connsiteX113" fmla="*/ 217062 w 747499"/>
                      <a:gd name="connsiteY113" fmla="*/ 292655 h 824755"/>
                      <a:gd name="connsiteX114" fmla="*/ 254069 w 747499"/>
                      <a:gd name="connsiteY114" fmla="*/ 279977 h 824755"/>
                      <a:gd name="connsiteX115" fmla="*/ 352755 w 747499"/>
                      <a:gd name="connsiteY115" fmla="*/ 198044 h 824755"/>
                      <a:gd name="connsiteX116" fmla="*/ 399014 w 747499"/>
                      <a:gd name="connsiteY116" fmla="*/ 184297 h 824755"/>
                      <a:gd name="connsiteX117" fmla="*/ 426770 w 747499"/>
                      <a:gd name="connsiteY117" fmla="*/ 171381 h 824755"/>
                      <a:gd name="connsiteX118" fmla="*/ 444392 w 747499"/>
                      <a:gd name="connsiteY118" fmla="*/ 159630 h 824755"/>
                      <a:gd name="connsiteX119" fmla="*/ 472148 w 747499"/>
                      <a:gd name="connsiteY119" fmla="*/ 136351 h 824755"/>
                      <a:gd name="connsiteX120" fmla="*/ 728751 w 747499"/>
                      <a:gd name="connsiteY120" fmla="*/ 0 h 824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747499" h="824755">
                        <a:moveTo>
                          <a:pt x="728751" y="0"/>
                        </a:moveTo>
                        <a:cubicBezTo>
                          <a:pt x="757819" y="0"/>
                          <a:pt x="750848" y="42297"/>
                          <a:pt x="719744" y="54646"/>
                        </a:cubicBezTo>
                        <a:cubicBezTo>
                          <a:pt x="684471" y="68652"/>
                          <a:pt x="666445" y="77283"/>
                          <a:pt x="646342" y="89792"/>
                        </a:cubicBezTo>
                        <a:cubicBezTo>
                          <a:pt x="637525" y="95280"/>
                          <a:pt x="574799" y="129621"/>
                          <a:pt x="506952" y="166107"/>
                        </a:cubicBezTo>
                        <a:cubicBezTo>
                          <a:pt x="439105" y="202592"/>
                          <a:pt x="365664" y="248984"/>
                          <a:pt x="343748" y="269201"/>
                        </a:cubicBezTo>
                        <a:cubicBezTo>
                          <a:pt x="321833" y="289417"/>
                          <a:pt x="295291" y="305958"/>
                          <a:pt x="284767" y="305958"/>
                        </a:cubicBezTo>
                        <a:cubicBezTo>
                          <a:pt x="274241" y="305958"/>
                          <a:pt x="262435" y="314937"/>
                          <a:pt x="258530" y="325911"/>
                        </a:cubicBezTo>
                        <a:cubicBezTo>
                          <a:pt x="254625" y="336885"/>
                          <a:pt x="241601" y="345865"/>
                          <a:pt x="229588" y="345865"/>
                        </a:cubicBezTo>
                        <a:cubicBezTo>
                          <a:pt x="217575" y="345865"/>
                          <a:pt x="200837" y="354845"/>
                          <a:pt x="192390" y="365819"/>
                        </a:cubicBezTo>
                        <a:cubicBezTo>
                          <a:pt x="183944" y="376793"/>
                          <a:pt x="166611" y="385773"/>
                          <a:pt x="153872" y="385773"/>
                        </a:cubicBezTo>
                        <a:cubicBezTo>
                          <a:pt x="128785" y="385773"/>
                          <a:pt x="122779" y="405521"/>
                          <a:pt x="143638" y="419423"/>
                        </a:cubicBezTo>
                        <a:cubicBezTo>
                          <a:pt x="151104" y="424399"/>
                          <a:pt x="152407" y="437372"/>
                          <a:pt x="146722" y="450138"/>
                        </a:cubicBezTo>
                        <a:cubicBezTo>
                          <a:pt x="138747" y="468045"/>
                          <a:pt x="142731" y="471533"/>
                          <a:pt x="167719" y="468521"/>
                        </a:cubicBezTo>
                        <a:cubicBezTo>
                          <a:pt x="184681" y="466477"/>
                          <a:pt x="203184" y="461986"/>
                          <a:pt x="208838" y="458544"/>
                        </a:cubicBezTo>
                        <a:cubicBezTo>
                          <a:pt x="214492" y="455102"/>
                          <a:pt x="232533" y="452285"/>
                          <a:pt x="248929" y="452285"/>
                        </a:cubicBezTo>
                        <a:cubicBezTo>
                          <a:pt x="267204" y="452285"/>
                          <a:pt x="278740" y="444563"/>
                          <a:pt x="278740" y="432331"/>
                        </a:cubicBezTo>
                        <a:cubicBezTo>
                          <a:pt x="278740" y="419029"/>
                          <a:pt x="291076" y="412378"/>
                          <a:pt x="315748" y="412378"/>
                        </a:cubicBezTo>
                        <a:cubicBezTo>
                          <a:pt x="336102" y="412378"/>
                          <a:pt x="352755" y="406391"/>
                          <a:pt x="352755" y="399075"/>
                        </a:cubicBezTo>
                        <a:cubicBezTo>
                          <a:pt x="352755" y="391759"/>
                          <a:pt x="336102" y="385773"/>
                          <a:pt x="315748" y="385773"/>
                        </a:cubicBezTo>
                        <a:cubicBezTo>
                          <a:pt x="295394" y="385773"/>
                          <a:pt x="278740" y="391759"/>
                          <a:pt x="278740" y="399075"/>
                        </a:cubicBezTo>
                        <a:cubicBezTo>
                          <a:pt x="278740" y="406391"/>
                          <a:pt x="267638" y="412378"/>
                          <a:pt x="254069" y="412378"/>
                        </a:cubicBezTo>
                        <a:cubicBezTo>
                          <a:pt x="240500" y="412378"/>
                          <a:pt x="229397" y="406826"/>
                          <a:pt x="229397" y="400041"/>
                        </a:cubicBezTo>
                        <a:cubicBezTo>
                          <a:pt x="229397" y="383028"/>
                          <a:pt x="290608" y="332563"/>
                          <a:pt x="311244" y="332563"/>
                        </a:cubicBezTo>
                        <a:cubicBezTo>
                          <a:pt x="320505" y="332563"/>
                          <a:pt x="325365" y="325080"/>
                          <a:pt x="322041" y="315934"/>
                        </a:cubicBezTo>
                        <a:cubicBezTo>
                          <a:pt x="318133" y="305181"/>
                          <a:pt x="342104" y="290183"/>
                          <a:pt x="389888" y="273486"/>
                        </a:cubicBezTo>
                        <a:cubicBezTo>
                          <a:pt x="430527" y="259284"/>
                          <a:pt x="463777" y="242822"/>
                          <a:pt x="463777" y="236904"/>
                        </a:cubicBezTo>
                        <a:cubicBezTo>
                          <a:pt x="463777" y="230985"/>
                          <a:pt x="480430" y="226143"/>
                          <a:pt x="500784" y="226143"/>
                        </a:cubicBezTo>
                        <a:cubicBezTo>
                          <a:pt x="550199" y="226143"/>
                          <a:pt x="549174" y="257978"/>
                          <a:pt x="498889" y="285030"/>
                        </a:cubicBezTo>
                        <a:cubicBezTo>
                          <a:pt x="477492" y="296540"/>
                          <a:pt x="452910" y="305958"/>
                          <a:pt x="444259" y="305958"/>
                        </a:cubicBezTo>
                        <a:cubicBezTo>
                          <a:pt x="435610" y="305958"/>
                          <a:pt x="418421" y="310782"/>
                          <a:pt x="406063" y="316679"/>
                        </a:cubicBezTo>
                        <a:lnTo>
                          <a:pt x="358923" y="338973"/>
                        </a:lnTo>
                        <a:cubicBezTo>
                          <a:pt x="336190" y="349637"/>
                          <a:pt x="337072" y="351502"/>
                          <a:pt x="370144" y="362711"/>
                        </a:cubicBezTo>
                        <a:cubicBezTo>
                          <a:pt x="398320" y="372262"/>
                          <a:pt x="408396" y="370328"/>
                          <a:pt x="417016" y="353720"/>
                        </a:cubicBezTo>
                        <a:cubicBezTo>
                          <a:pt x="423054" y="342084"/>
                          <a:pt x="441598" y="332563"/>
                          <a:pt x="458222" y="332563"/>
                        </a:cubicBezTo>
                        <a:cubicBezTo>
                          <a:pt x="474847" y="332563"/>
                          <a:pt x="488448" y="327226"/>
                          <a:pt x="488448" y="320702"/>
                        </a:cubicBezTo>
                        <a:cubicBezTo>
                          <a:pt x="488448" y="314179"/>
                          <a:pt x="503658" y="304725"/>
                          <a:pt x="522248" y="299694"/>
                        </a:cubicBezTo>
                        <a:cubicBezTo>
                          <a:pt x="540839" y="294662"/>
                          <a:pt x="556108" y="283538"/>
                          <a:pt x="556181" y="274972"/>
                        </a:cubicBezTo>
                        <a:cubicBezTo>
                          <a:pt x="556308" y="260095"/>
                          <a:pt x="633229" y="226143"/>
                          <a:pt x="666806" y="226143"/>
                        </a:cubicBezTo>
                        <a:cubicBezTo>
                          <a:pt x="675602" y="226143"/>
                          <a:pt x="689710" y="217163"/>
                          <a:pt x="698156" y="206189"/>
                        </a:cubicBezTo>
                        <a:cubicBezTo>
                          <a:pt x="719587" y="178344"/>
                          <a:pt x="747499" y="181280"/>
                          <a:pt x="747499" y="211380"/>
                        </a:cubicBezTo>
                        <a:cubicBezTo>
                          <a:pt x="747499" y="230421"/>
                          <a:pt x="725043" y="245759"/>
                          <a:pt x="654984" y="274567"/>
                        </a:cubicBezTo>
                        <a:cubicBezTo>
                          <a:pt x="595054" y="299210"/>
                          <a:pt x="564640" y="318465"/>
                          <a:pt x="568634" y="329237"/>
                        </a:cubicBezTo>
                        <a:cubicBezTo>
                          <a:pt x="572555" y="339814"/>
                          <a:pt x="563840" y="345865"/>
                          <a:pt x="544688" y="345865"/>
                        </a:cubicBezTo>
                        <a:cubicBezTo>
                          <a:pt x="509115" y="345865"/>
                          <a:pt x="492877" y="366351"/>
                          <a:pt x="519662" y="377435"/>
                        </a:cubicBezTo>
                        <a:cubicBezTo>
                          <a:pt x="532801" y="382872"/>
                          <a:pt x="536055" y="395255"/>
                          <a:pt x="530554" y="418887"/>
                        </a:cubicBezTo>
                        <a:cubicBezTo>
                          <a:pt x="524201" y="446185"/>
                          <a:pt x="525901" y="449802"/>
                          <a:pt x="539503" y="437927"/>
                        </a:cubicBezTo>
                        <a:cubicBezTo>
                          <a:pt x="572282" y="409311"/>
                          <a:pt x="674799" y="372470"/>
                          <a:pt x="721648" y="372470"/>
                        </a:cubicBezTo>
                        <a:cubicBezTo>
                          <a:pt x="735866" y="372470"/>
                          <a:pt x="747499" y="381011"/>
                          <a:pt x="747499" y="391450"/>
                        </a:cubicBezTo>
                        <a:cubicBezTo>
                          <a:pt x="747499" y="412241"/>
                          <a:pt x="682289" y="452285"/>
                          <a:pt x="648429" y="452285"/>
                        </a:cubicBezTo>
                        <a:cubicBezTo>
                          <a:pt x="636732" y="452285"/>
                          <a:pt x="620253" y="461265"/>
                          <a:pt x="611806" y="472239"/>
                        </a:cubicBezTo>
                        <a:cubicBezTo>
                          <a:pt x="603359" y="483213"/>
                          <a:pt x="586706" y="492192"/>
                          <a:pt x="574799" y="492192"/>
                        </a:cubicBezTo>
                        <a:cubicBezTo>
                          <a:pt x="562891" y="492192"/>
                          <a:pt x="546238" y="501172"/>
                          <a:pt x="537791" y="512146"/>
                        </a:cubicBezTo>
                        <a:cubicBezTo>
                          <a:pt x="529345" y="523120"/>
                          <a:pt x="511838" y="532100"/>
                          <a:pt x="498886" y="532100"/>
                        </a:cubicBezTo>
                        <a:cubicBezTo>
                          <a:pt x="485936" y="532100"/>
                          <a:pt x="472143" y="541080"/>
                          <a:pt x="468238" y="552054"/>
                        </a:cubicBezTo>
                        <a:cubicBezTo>
                          <a:pt x="463522" y="565305"/>
                          <a:pt x="450185" y="569916"/>
                          <a:pt x="428534" y="565779"/>
                        </a:cubicBezTo>
                        <a:cubicBezTo>
                          <a:pt x="405716" y="561420"/>
                          <a:pt x="390595" y="567409"/>
                          <a:pt x="378153" y="585733"/>
                        </a:cubicBezTo>
                        <a:cubicBezTo>
                          <a:pt x="368375" y="600133"/>
                          <a:pt x="351013" y="611915"/>
                          <a:pt x="339572" y="611915"/>
                        </a:cubicBezTo>
                        <a:cubicBezTo>
                          <a:pt x="328130" y="611915"/>
                          <a:pt x="311859" y="620895"/>
                          <a:pt x="303412" y="631869"/>
                        </a:cubicBezTo>
                        <a:cubicBezTo>
                          <a:pt x="294965" y="642843"/>
                          <a:pt x="277633" y="651822"/>
                          <a:pt x="264894" y="651822"/>
                        </a:cubicBezTo>
                        <a:cubicBezTo>
                          <a:pt x="252155" y="651822"/>
                          <a:pt x="241733" y="657808"/>
                          <a:pt x="241733" y="665125"/>
                        </a:cubicBezTo>
                        <a:cubicBezTo>
                          <a:pt x="241733" y="672441"/>
                          <a:pt x="231027" y="678427"/>
                          <a:pt x="217943" y="678427"/>
                        </a:cubicBezTo>
                        <a:cubicBezTo>
                          <a:pt x="194406" y="678427"/>
                          <a:pt x="178351" y="684220"/>
                          <a:pt x="118376" y="714345"/>
                        </a:cubicBezTo>
                        <a:lnTo>
                          <a:pt x="87536" y="729837"/>
                        </a:lnTo>
                        <a:lnTo>
                          <a:pt x="121460" y="737389"/>
                        </a:lnTo>
                        <a:cubicBezTo>
                          <a:pt x="160923" y="746173"/>
                          <a:pt x="166573" y="779225"/>
                          <a:pt x="130711" y="791498"/>
                        </a:cubicBezTo>
                        <a:cubicBezTo>
                          <a:pt x="117142" y="796143"/>
                          <a:pt x="106040" y="805525"/>
                          <a:pt x="106040" y="812349"/>
                        </a:cubicBezTo>
                        <a:cubicBezTo>
                          <a:pt x="106040" y="819172"/>
                          <a:pt x="92163" y="824755"/>
                          <a:pt x="75200" y="824755"/>
                        </a:cubicBezTo>
                        <a:cubicBezTo>
                          <a:pt x="39214" y="824755"/>
                          <a:pt x="34174" y="795727"/>
                          <a:pt x="65949" y="771470"/>
                        </a:cubicBezTo>
                        <a:cubicBezTo>
                          <a:pt x="85154" y="756808"/>
                          <a:pt x="82773" y="754068"/>
                          <a:pt x="44361" y="746639"/>
                        </a:cubicBezTo>
                        <a:cubicBezTo>
                          <a:pt x="-7889" y="736533"/>
                          <a:pt x="-17162" y="696912"/>
                          <a:pt x="33676" y="700984"/>
                        </a:cubicBezTo>
                        <a:cubicBezTo>
                          <a:pt x="51547" y="702416"/>
                          <a:pt x="108997" y="679967"/>
                          <a:pt x="161342" y="651100"/>
                        </a:cubicBezTo>
                        <a:cubicBezTo>
                          <a:pt x="213688" y="622231"/>
                          <a:pt x="264689" y="598612"/>
                          <a:pt x="274677" y="598612"/>
                        </a:cubicBezTo>
                        <a:cubicBezTo>
                          <a:pt x="284666" y="598612"/>
                          <a:pt x="301165" y="589633"/>
                          <a:pt x="311342" y="578659"/>
                        </a:cubicBezTo>
                        <a:cubicBezTo>
                          <a:pt x="321519" y="567685"/>
                          <a:pt x="340551" y="558705"/>
                          <a:pt x="353636" y="558705"/>
                        </a:cubicBezTo>
                        <a:cubicBezTo>
                          <a:pt x="366721" y="558705"/>
                          <a:pt x="377427" y="553863"/>
                          <a:pt x="377427" y="547944"/>
                        </a:cubicBezTo>
                        <a:cubicBezTo>
                          <a:pt x="377427" y="539682"/>
                          <a:pt x="462188" y="479201"/>
                          <a:pt x="506827" y="455611"/>
                        </a:cubicBezTo>
                        <a:cubicBezTo>
                          <a:pt x="510289" y="453782"/>
                          <a:pt x="502414" y="452285"/>
                          <a:pt x="489329" y="452285"/>
                        </a:cubicBezTo>
                        <a:cubicBezTo>
                          <a:pt x="476245" y="452285"/>
                          <a:pt x="457213" y="461265"/>
                          <a:pt x="447035" y="472239"/>
                        </a:cubicBezTo>
                        <a:cubicBezTo>
                          <a:pt x="426832" y="494027"/>
                          <a:pt x="365091" y="499740"/>
                          <a:pt x="365091" y="479823"/>
                        </a:cubicBezTo>
                        <a:cubicBezTo>
                          <a:pt x="365091" y="473020"/>
                          <a:pt x="390476" y="453782"/>
                          <a:pt x="421503" y="437072"/>
                        </a:cubicBezTo>
                        <a:cubicBezTo>
                          <a:pt x="489839" y="400269"/>
                          <a:pt x="500248" y="385773"/>
                          <a:pt x="458338" y="385773"/>
                        </a:cubicBezTo>
                        <a:cubicBezTo>
                          <a:pt x="440975" y="385773"/>
                          <a:pt x="426770" y="391283"/>
                          <a:pt x="426770" y="398018"/>
                        </a:cubicBezTo>
                        <a:cubicBezTo>
                          <a:pt x="426770" y="404753"/>
                          <a:pt x="410116" y="414207"/>
                          <a:pt x="389762" y="419029"/>
                        </a:cubicBezTo>
                        <a:cubicBezTo>
                          <a:pt x="369408" y="423850"/>
                          <a:pt x="352755" y="433304"/>
                          <a:pt x="352755" y="440039"/>
                        </a:cubicBezTo>
                        <a:cubicBezTo>
                          <a:pt x="352755" y="446774"/>
                          <a:pt x="342333" y="452285"/>
                          <a:pt x="329594" y="452285"/>
                        </a:cubicBezTo>
                        <a:cubicBezTo>
                          <a:pt x="316855" y="452285"/>
                          <a:pt x="299523" y="461265"/>
                          <a:pt x="291076" y="472239"/>
                        </a:cubicBezTo>
                        <a:cubicBezTo>
                          <a:pt x="282630" y="483213"/>
                          <a:pt x="265891" y="492192"/>
                          <a:pt x="253879" y="492192"/>
                        </a:cubicBezTo>
                        <a:cubicBezTo>
                          <a:pt x="241865" y="492192"/>
                          <a:pt x="228842" y="501172"/>
                          <a:pt x="224936" y="512146"/>
                        </a:cubicBezTo>
                        <a:cubicBezTo>
                          <a:pt x="221031" y="523120"/>
                          <a:pt x="207239" y="532100"/>
                          <a:pt x="194288" y="532100"/>
                        </a:cubicBezTo>
                        <a:cubicBezTo>
                          <a:pt x="160215" y="532100"/>
                          <a:pt x="140675" y="563834"/>
                          <a:pt x="150021" y="603991"/>
                        </a:cubicBezTo>
                        <a:cubicBezTo>
                          <a:pt x="157381" y="635614"/>
                          <a:pt x="154831" y="638520"/>
                          <a:pt x="119713" y="638520"/>
                        </a:cubicBezTo>
                        <a:cubicBezTo>
                          <a:pt x="93853" y="638520"/>
                          <a:pt x="81368" y="632024"/>
                          <a:pt x="81368" y="618566"/>
                        </a:cubicBezTo>
                        <a:cubicBezTo>
                          <a:pt x="81368" y="607481"/>
                          <a:pt x="92334" y="598612"/>
                          <a:pt x="106040" y="598612"/>
                        </a:cubicBezTo>
                        <a:cubicBezTo>
                          <a:pt x="119609" y="598612"/>
                          <a:pt x="130711" y="592626"/>
                          <a:pt x="130711" y="585310"/>
                        </a:cubicBezTo>
                        <a:cubicBezTo>
                          <a:pt x="130711" y="577994"/>
                          <a:pt x="119609" y="572007"/>
                          <a:pt x="106040" y="572007"/>
                        </a:cubicBezTo>
                        <a:cubicBezTo>
                          <a:pt x="92470" y="572007"/>
                          <a:pt x="81368" y="577994"/>
                          <a:pt x="81368" y="585310"/>
                        </a:cubicBezTo>
                        <a:cubicBezTo>
                          <a:pt x="81368" y="588968"/>
                          <a:pt x="77354" y="592294"/>
                          <a:pt x="70885" y="594705"/>
                        </a:cubicBezTo>
                        <a:lnTo>
                          <a:pt x="53060" y="597469"/>
                        </a:lnTo>
                        <a:lnTo>
                          <a:pt x="58229" y="564959"/>
                        </a:lnTo>
                        <a:lnTo>
                          <a:pt x="61311" y="563010"/>
                        </a:lnTo>
                        <a:cubicBezTo>
                          <a:pt x="67191" y="558378"/>
                          <a:pt x="73849" y="552435"/>
                          <a:pt x="81368" y="545402"/>
                        </a:cubicBezTo>
                        <a:cubicBezTo>
                          <a:pt x="97014" y="530770"/>
                          <a:pt x="117293" y="518797"/>
                          <a:pt x="126431" y="518797"/>
                        </a:cubicBezTo>
                        <a:cubicBezTo>
                          <a:pt x="135570" y="518797"/>
                          <a:pt x="143047" y="512811"/>
                          <a:pt x="143047" y="505495"/>
                        </a:cubicBezTo>
                        <a:cubicBezTo>
                          <a:pt x="143047" y="498179"/>
                          <a:pt x="129170" y="492192"/>
                          <a:pt x="112208" y="492192"/>
                        </a:cubicBezTo>
                        <a:cubicBezTo>
                          <a:pt x="93018" y="492192"/>
                          <a:pt x="81368" y="484654"/>
                          <a:pt x="81368" y="472239"/>
                        </a:cubicBezTo>
                        <a:cubicBezTo>
                          <a:pt x="81368" y="461265"/>
                          <a:pt x="89695" y="452285"/>
                          <a:pt x="99872" y="452285"/>
                        </a:cubicBezTo>
                        <a:cubicBezTo>
                          <a:pt x="110048" y="452285"/>
                          <a:pt x="118376" y="446299"/>
                          <a:pt x="118376" y="438983"/>
                        </a:cubicBezTo>
                        <a:cubicBezTo>
                          <a:pt x="118376" y="431666"/>
                          <a:pt x="104498" y="425680"/>
                          <a:pt x="87536" y="425680"/>
                        </a:cubicBezTo>
                        <a:cubicBezTo>
                          <a:pt x="49622" y="425680"/>
                          <a:pt x="46320" y="392697"/>
                          <a:pt x="82165" y="372010"/>
                        </a:cubicBezTo>
                        <a:cubicBezTo>
                          <a:pt x="101697" y="360738"/>
                          <a:pt x="104432" y="353153"/>
                          <a:pt x="93901" y="339470"/>
                        </a:cubicBezTo>
                        <a:cubicBezTo>
                          <a:pt x="83723" y="326244"/>
                          <a:pt x="84126" y="318992"/>
                          <a:pt x="95461" y="311438"/>
                        </a:cubicBezTo>
                        <a:cubicBezTo>
                          <a:pt x="104014" y="305738"/>
                          <a:pt x="112885" y="308147"/>
                          <a:pt x="115592" y="316904"/>
                        </a:cubicBezTo>
                        <a:cubicBezTo>
                          <a:pt x="122820" y="340290"/>
                          <a:pt x="180054" y="336476"/>
                          <a:pt x="180054" y="312609"/>
                        </a:cubicBezTo>
                        <a:cubicBezTo>
                          <a:pt x="180054" y="299306"/>
                          <a:pt x="192390" y="292655"/>
                          <a:pt x="217062" y="292655"/>
                        </a:cubicBezTo>
                        <a:cubicBezTo>
                          <a:pt x="237416" y="292655"/>
                          <a:pt x="254069" y="286950"/>
                          <a:pt x="254069" y="279977"/>
                        </a:cubicBezTo>
                        <a:cubicBezTo>
                          <a:pt x="254069" y="268945"/>
                          <a:pt x="279344" y="247961"/>
                          <a:pt x="352755" y="198044"/>
                        </a:cubicBezTo>
                        <a:cubicBezTo>
                          <a:pt x="362933" y="191125"/>
                          <a:pt x="383749" y="184938"/>
                          <a:pt x="399014" y="184297"/>
                        </a:cubicBezTo>
                        <a:cubicBezTo>
                          <a:pt x="414279" y="183656"/>
                          <a:pt x="426770" y="177844"/>
                          <a:pt x="426770" y="171381"/>
                        </a:cubicBezTo>
                        <a:cubicBezTo>
                          <a:pt x="426770" y="164918"/>
                          <a:pt x="434699" y="159630"/>
                          <a:pt x="444392" y="159630"/>
                        </a:cubicBezTo>
                        <a:cubicBezTo>
                          <a:pt x="454085" y="159630"/>
                          <a:pt x="466574" y="149155"/>
                          <a:pt x="472148" y="136351"/>
                        </a:cubicBezTo>
                        <a:cubicBezTo>
                          <a:pt x="485148" y="106484"/>
                          <a:pt x="685543" y="0"/>
                          <a:pt x="72875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 sz="1350"/>
                  </a:p>
                </p:txBody>
              </p:sp>
              <p:grpSp>
                <p:nvGrpSpPr>
                  <p:cNvPr id="561" name="组合 560">
                    <a:extLst>
                      <a:ext uri="{FF2B5EF4-FFF2-40B4-BE49-F238E27FC236}">
                        <a16:creationId xmlns:a16="http://schemas.microsoft.com/office/drawing/2014/main" id="{E68CB7B5-40C5-4AC0-AFF1-2A5143329AC6}"/>
                      </a:ext>
                    </a:extLst>
                  </p:cNvPr>
                  <p:cNvGrpSpPr/>
                  <p:nvPr/>
                </p:nvGrpSpPr>
                <p:grpSpPr>
                  <a:xfrm>
                    <a:off x="2758492" y="2362038"/>
                    <a:ext cx="6963293" cy="4217577"/>
                    <a:chOff x="2530023" y="1368503"/>
                    <a:chExt cx="7168897" cy="4026556"/>
                  </a:xfrm>
                  <a:grpFill/>
                </p:grpSpPr>
                <p:sp>
                  <p:nvSpPr>
                    <p:cNvPr id="562" name="任意多边形: 形状 561">
                      <a:extLst>
                        <a:ext uri="{FF2B5EF4-FFF2-40B4-BE49-F238E27FC236}">
                          <a16:creationId xmlns:a16="http://schemas.microsoft.com/office/drawing/2014/main" id="{8D27C15F-D7EF-4F3A-B103-904B1B33A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6950" y="1368503"/>
                      <a:ext cx="209551" cy="1218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9551" h="121847">
                          <a:moveTo>
                            <a:pt x="0" y="39263"/>
                          </a:moveTo>
                          <a:cubicBezTo>
                            <a:pt x="0" y="56726"/>
                            <a:pt x="11685" y="82698"/>
                            <a:pt x="25967" y="96980"/>
                          </a:cubicBezTo>
                          <a:cubicBezTo>
                            <a:pt x="49100" y="120113"/>
                            <a:pt x="60538" y="121846"/>
                            <a:pt x="130742" y="112855"/>
                          </a:cubicBezTo>
                          <a:lnTo>
                            <a:pt x="209550" y="102763"/>
                          </a:lnTo>
                          <a:lnTo>
                            <a:pt x="209550" y="58438"/>
                          </a:lnTo>
                          <a:cubicBezTo>
                            <a:pt x="209550" y="19465"/>
                            <a:pt x="204950" y="13129"/>
                            <a:pt x="171450" y="5965"/>
                          </a:cubicBezTo>
                          <a:cubicBezTo>
                            <a:pt x="150495" y="1484"/>
                            <a:pt x="103346" y="0"/>
                            <a:pt x="66675" y="2666"/>
                          </a:cubicBezTo>
                          <a:cubicBezTo>
                            <a:pt x="5314" y="7127"/>
                            <a:pt x="0" y="10044"/>
                            <a:pt x="0" y="392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63" name="任意多边形: 形状 562">
                      <a:extLst>
                        <a:ext uri="{FF2B5EF4-FFF2-40B4-BE49-F238E27FC236}">
                          <a16:creationId xmlns:a16="http://schemas.microsoft.com/office/drawing/2014/main" id="{466A5153-5D4C-422C-989F-5661F7CD9A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6449" y="1407975"/>
                      <a:ext cx="59003" cy="69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9003" h="69642">
                          <a:moveTo>
                            <a:pt x="12010" y="26230"/>
                          </a:moveTo>
                          <a:cubicBezTo>
                            <a:pt x="0" y="57526"/>
                            <a:pt x="2786" y="69641"/>
                            <a:pt x="21992" y="69641"/>
                          </a:cubicBezTo>
                          <a:cubicBezTo>
                            <a:pt x="41845" y="69641"/>
                            <a:pt x="59002" y="35428"/>
                            <a:pt x="48043" y="17695"/>
                          </a:cubicBezTo>
                          <a:cubicBezTo>
                            <a:pt x="37107" y="0"/>
                            <a:pt x="20572" y="3917"/>
                            <a:pt x="12010" y="262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64" name="任意多边形: 形状 563">
                      <a:extLst>
                        <a:ext uri="{FF2B5EF4-FFF2-40B4-BE49-F238E27FC236}">
                          <a16:creationId xmlns:a16="http://schemas.microsoft.com/office/drawing/2014/main" id="{8C62C154-37DD-4109-809C-03744153F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6881" y="1470558"/>
                      <a:ext cx="737462" cy="5121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7462" h="512114">
                          <a:moveTo>
                            <a:pt x="549046" y="25366"/>
                          </a:moveTo>
                          <a:cubicBezTo>
                            <a:pt x="534228" y="63982"/>
                            <a:pt x="539780" y="77089"/>
                            <a:pt x="573140" y="82250"/>
                          </a:cubicBezTo>
                          <a:cubicBezTo>
                            <a:pt x="621133" y="89674"/>
                            <a:pt x="616570" y="100407"/>
                            <a:pt x="550519" y="135446"/>
                          </a:cubicBezTo>
                          <a:cubicBezTo>
                            <a:pt x="519086" y="152121"/>
                            <a:pt x="493369" y="169394"/>
                            <a:pt x="493369" y="173830"/>
                          </a:cubicBezTo>
                          <a:cubicBezTo>
                            <a:pt x="493369" y="178266"/>
                            <a:pt x="480510" y="182396"/>
                            <a:pt x="464794" y="183008"/>
                          </a:cubicBezTo>
                          <a:cubicBezTo>
                            <a:pt x="433287" y="184235"/>
                            <a:pt x="436044" y="182658"/>
                            <a:pt x="306933" y="273266"/>
                          </a:cubicBezTo>
                          <a:cubicBezTo>
                            <a:pt x="256780" y="308461"/>
                            <a:pt x="209631" y="337258"/>
                            <a:pt x="202158" y="337258"/>
                          </a:cubicBezTo>
                          <a:cubicBezTo>
                            <a:pt x="194684" y="337258"/>
                            <a:pt x="188569" y="342973"/>
                            <a:pt x="188569" y="349958"/>
                          </a:cubicBezTo>
                          <a:cubicBezTo>
                            <a:pt x="188569" y="356943"/>
                            <a:pt x="180854" y="362658"/>
                            <a:pt x="171425" y="362658"/>
                          </a:cubicBezTo>
                          <a:cubicBezTo>
                            <a:pt x="151757" y="362658"/>
                            <a:pt x="50334" y="414061"/>
                            <a:pt x="26644" y="436035"/>
                          </a:cubicBezTo>
                          <a:cubicBezTo>
                            <a:pt x="0" y="460750"/>
                            <a:pt x="8802" y="476958"/>
                            <a:pt x="48869" y="476958"/>
                          </a:cubicBezTo>
                          <a:cubicBezTo>
                            <a:pt x="74269" y="476958"/>
                            <a:pt x="86969" y="483308"/>
                            <a:pt x="86969" y="496008"/>
                          </a:cubicBezTo>
                          <a:cubicBezTo>
                            <a:pt x="86969" y="506485"/>
                            <a:pt x="91255" y="512113"/>
                            <a:pt x="96494" y="508514"/>
                          </a:cubicBezTo>
                          <a:cubicBezTo>
                            <a:pt x="101733" y="504914"/>
                            <a:pt x="116667" y="499891"/>
                            <a:pt x="129681" y="497351"/>
                          </a:cubicBezTo>
                          <a:cubicBezTo>
                            <a:pt x="148937" y="493593"/>
                            <a:pt x="147076" y="490644"/>
                            <a:pt x="119692" y="481516"/>
                          </a:cubicBezTo>
                          <a:cubicBezTo>
                            <a:pt x="86325" y="470393"/>
                            <a:pt x="86649" y="469899"/>
                            <a:pt x="158125" y="422828"/>
                          </a:cubicBezTo>
                          <a:cubicBezTo>
                            <a:pt x="197770" y="396720"/>
                            <a:pt x="237984" y="375358"/>
                            <a:pt x="247488" y="375358"/>
                          </a:cubicBezTo>
                          <a:cubicBezTo>
                            <a:pt x="256993" y="375358"/>
                            <a:pt x="264769" y="370028"/>
                            <a:pt x="264769" y="363514"/>
                          </a:cubicBezTo>
                          <a:cubicBezTo>
                            <a:pt x="264769" y="342962"/>
                            <a:pt x="385938" y="273758"/>
                            <a:pt x="421922" y="273758"/>
                          </a:cubicBezTo>
                          <a:cubicBezTo>
                            <a:pt x="432453" y="273758"/>
                            <a:pt x="444820" y="267690"/>
                            <a:pt x="449403" y="260275"/>
                          </a:cubicBezTo>
                          <a:cubicBezTo>
                            <a:pt x="466881" y="231994"/>
                            <a:pt x="500335" y="207808"/>
                            <a:pt x="575919" y="168807"/>
                          </a:cubicBezTo>
                          <a:cubicBezTo>
                            <a:pt x="709667" y="99794"/>
                            <a:pt x="713167" y="97315"/>
                            <a:pt x="728124" y="61033"/>
                          </a:cubicBezTo>
                          <a:cubicBezTo>
                            <a:pt x="737461" y="38384"/>
                            <a:pt x="690425" y="41006"/>
                            <a:pt x="671169" y="64208"/>
                          </a:cubicBezTo>
                          <a:cubicBezTo>
                            <a:pt x="646644" y="93759"/>
                            <a:pt x="606531" y="88123"/>
                            <a:pt x="603379" y="54683"/>
                          </a:cubicBezTo>
                          <a:cubicBezTo>
                            <a:pt x="601897" y="38967"/>
                            <a:pt x="599062" y="21822"/>
                            <a:pt x="597077" y="16583"/>
                          </a:cubicBezTo>
                          <a:cubicBezTo>
                            <a:pt x="590797" y="0"/>
                            <a:pt x="556364" y="6296"/>
                            <a:pt x="549046" y="253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65" name="任意多边形: 形状 564">
                      <a:extLst>
                        <a:ext uri="{FF2B5EF4-FFF2-40B4-BE49-F238E27FC236}">
                          <a16:creationId xmlns:a16="http://schemas.microsoft.com/office/drawing/2014/main" id="{5F735217-AB26-48BB-BF1B-86A24F83C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0691" y="1528416"/>
                      <a:ext cx="274411" cy="31242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411" h="3124201">
                          <a:moveTo>
                            <a:pt x="73506" y="28575"/>
                          </a:moveTo>
                          <a:cubicBezTo>
                            <a:pt x="66836" y="44291"/>
                            <a:pt x="62630" y="117157"/>
                            <a:pt x="64159" y="190500"/>
                          </a:cubicBezTo>
                          <a:cubicBezTo>
                            <a:pt x="66679" y="311374"/>
                            <a:pt x="69355" y="324811"/>
                            <a:pt x="92768" y="334117"/>
                          </a:cubicBezTo>
                          <a:cubicBezTo>
                            <a:pt x="115276" y="343064"/>
                            <a:pt x="118316" y="339798"/>
                            <a:pt x="116403" y="308717"/>
                          </a:cubicBezTo>
                          <a:cubicBezTo>
                            <a:pt x="114361" y="275512"/>
                            <a:pt x="117304" y="273228"/>
                            <a:pt x="159052" y="275628"/>
                          </a:cubicBezTo>
                          <a:cubicBezTo>
                            <a:pt x="202976" y="278153"/>
                            <a:pt x="203800" y="279197"/>
                            <a:pt x="199277" y="326620"/>
                          </a:cubicBezTo>
                          <a:cubicBezTo>
                            <a:pt x="195692" y="364207"/>
                            <a:pt x="187104" y="378599"/>
                            <a:pt x="160872" y="390979"/>
                          </a:cubicBezTo>
                          <a:cubicBezTo>
                            <a:pt x="139013" y="401295"/>
                            <a:pt x="125558" y="402348"/>
                            <a:pt x="122763" y="393962"/>
                          </a:cubicBezTo>
                          <a:cubicBezTo>
                            <a:pt x="117736" y="378882"/>
                            <a:pt x="86098" y="376627"/>
                            <a:pt x="74533" y="390525"/>
                          </a:cubicBezTo>
                          <a:cubicBezTo>
                            <a:pt x="57625" y="410844"/>
                            <a:pt x="72247" y="539603"/>
                            <a:pt x="93222" y="555096"/>
                          </a:cubicBezTo>
                          <a:cubicBezTo>
                            <a:pt x="109767" y="567318"/>
                            <a:pt x="110786" y="573653"/>
                            <a:pt x="98228" y="586211"/>
                          </a:cubicBezTo>
                          <a:cubicBezTo>
                            <a:pt x="89555" y="594884"/>
                            <a:pt x="82459" y="618458"/>
                            <a:pt x="82459" y="638598"/>
                          </a:cubicBezTo>
                          <a:cubicBezTo>
                            <a:pt x="82459" y="661847"/>
                            <a:pt x="76780" y="673324"/>
                            <a:pt x="66904" y="670032"/>
                          </a:cubicBezTo>
                          <a:cubicBezTo>
                            <a:pt x="55445" y="666212"/>
                            <a:pt x="50681" y="598626"/>
                            <a:pt x="48813" y="413393"/>
                          </a:cubicBezTo>
                          <a:cubicBezTo>
                            <a:pt x="46644" y="198231"/>
                            <a:pt x="43240" y="158960"/>
                            <a:pt x="25227" y="141295"/>
                          </a:cubicBezTo>
                          <a:cubicBezTo>
                            <a:pt x="5697" y="122142"/>
                            <a:pt x="4378" y="123862"/>
                            <a:pt x="6976" y="165100"/>
                          </a:cubicBezTo>
                          <a:cubicBezTo>
                            <a:pt x="8516" y="189548"/>
                            <a:pt x="8283" y="222644"/>
                            <a:pt x="6458" y="238648"/>
                          </a:cubicBezTo>
                          <a:cubicBezTo>
                            <a:pt x="0" y="295287"/>
                            <a:pt x="4763" y="831993"/>
                            <a:pt x="11807" y="841375"/>
                          </a:cubicBezTo>
                          <a:cubicBezTo>
                            <a:pt x="28824" y="864039"/>
                            <a:pt x="44359" y="847577"/>
                            <a:pt x="44359" y="806881"/>
                          </a:cubicBezTo>
                          <a:cubicBezTo>
                            <a:pt x="44359" y="755309"/>
                            <a:pt x="80273" y="673100"/>
                            <a:pt x="102803" y="673100"/>
                          </a:cubicBezTo>
                          <a:cubicBezTo>
                            <a:pt x="111405" y="673100"/>
                            <a:pt x="117966" y="663099"/>
                            <a:pt x="117384" y="650875"/>
                          </a:cubicBezTo>
                          <a:cubicBezTo>
                            <a:pt x="116508" y="632475"/>
                            <a:pt x="124341" y="629743"/>
                            <a:pt x="162892" y="635000"/>
                          </a:cubicBezTo>
                          <a:cubicBezTo>
                            <a:pt x="216251" y="642276"/>
                            <a:pt x="216902" y="643786"/>
                            <a:pt x="188089" y="693430"/>
                          </a:cubicBezTo>
                          <a:cubicBezTo>
                            <a:pt x="176335" y="713681"/>
                            <a:pt x="161351" y="741357"/>
                            <a:pt x="154790" y="754931"/>
                          </a:cubicBezTo>
                          <a:cubicBezTo>
                            <a:pt x="143714" y="777847"/>
                            <a:pt x="141735" y="778074"/>
                            <a:pt x="127135" y="758106"/>
                          </a:cubicBezTo>
                          <a:cubicBezTo>
                            <a:pt x="118485" y="746278"/>
                            <a:pt x="101930" y="736600"/>
                            <a:pt x="90343" y="736600"/>
                          </a:cubicBezTo>
                          <a:cubicBezTo>
                            <a:pt x="71395" y="736600"/>
                            <a:pt x="68787" y="769458"/>
                            <a:pt x="64397" y="1063625"/>
                          </a:cubicBezTo>
                          <a:cubicBezTo>
                            <a:pt x="61712" y="1243489"/>
                            <a:pt x="54024" y="1439227"/>
                            <a:pt x="47312" y="1498600"/>
                          </a:cubicBezTo>
                          <a:cubicBezTo>
                            <a:pt x="40418" y="1559582"/>
                            <a:pt x="36661" y="1936711"/>
                            <a:pt x="38676" y="2365375"/>
                          </a:cubicBezTo>
                          <a:lnTo>
                            <a:pt x="42244" y="3124200"/>
                          </a:lnTo>
                          <a:lnTo>
                            <a:pt x="105214" y="3124200"/>
                          </a:lnTo>
                          <a:cubicBezTo>
                            <a:pt x="230239" y="3124200"/>
                            <a:pt x="274410" y="3103196"/>
                            <a:pt x="255117" y="3052920"/>
                          </a:cubicBezTo>
                          <a:cubicBezTo>
                            <a:pt x="248988" y="3036946"/>
                            <a:pt x="243348" y="3035684"/>
                            <a:pt x="229490" y="3047186"/>
                          </a:cubicBezTo>
                          <a:cubicBezTo>
                            <a:pt x="215886" y="3058476"/>
                            <a:pt x="208804" y="3058067"/>
                            <a:pt x="199283" y="3045442"/>
                          </a:cubicBezTo>
                          <a:cubicBezTo>
                            <a:pt x="191775" y="3035486"/>
                            <a:pt x="186656" y="2862864"/>
                            <a:pt x="186367" y="2609850"/>
                          </a:cubicBezTo>
                          <a:lnTo>
                            <a:pt x="185889" y="2190750"/>
                          </a:lnTo>
                          <a:lnTo>
                            <a:pt x="225735" y="2170139"/>
                          </a:lnTo>
                          <a:cubicBezTo>
                            <a:pt x="264931" y="2149864"/>
                            <a:pt x="265256" y="2148932"/>
                            <a:pt x="245662" y="2112989"/>
                          </a:cubicBezTo>
                          <a:lnTo>
                            <a:pt x="225743" y="2076450"/>
                          </a:lnTo>
                          <a:lnTo>
                            <a:pt x="222918" y="2124186"/>
                          </a:lnTo>
                          <a:cubicBezTo>
                            <a:pt x="221364" y="2150440"/>
                            <a:pt x="215498" y="2169082"/>
                            <a:pt x="209883" y="2165612"/>
                          </a:cubicBezTo>
                          <a:cubicBezTo>
                            <a:pt x="204267" y="2162141"/>
                            <a:pt x="199552" y="1916150"/>
                            <a:pt x="199404" y="1618963"/>
                          </a:cubicBezTo>
                          <a:lnTo>
                            <a:pt x="199136" y="1078625"/>
                          </a:lnTo>
                          <a:lnTo>
                            <a:pt x="231471" y="1040196"/>
                          </a:lnTo>
                          <a:cubicBezTo>
                            <a:pt x="253590" y="1013908"/>
                            <a:pt x="259687" y="997648"/>
                            <a:pt x="250766" y="988727"/>
                          </a:cubicBezTo>
                          <a:cubicBezTo>
                            <a:pt x="241846" y="979807"/>
                            <a:pt x="235030" y="980049"/>
                            <a:pt x="229193" y="989493"/>
                          </a:cubicBezTo>
                          <a:cubicBezTo>
                            <a:pt x="209270" y="1021729"/>
                            <a:pt x="198390" y="997905"/>
                            <a:pt x="196350" y="917575"/>
                          </a:cubicBezTo>
                          <a:cubicBezTo>
                            <a:pt x="195153" y="870426"/>
                            <a:pt x="197613" y="830084"/>
                            <a:pt x="201816" y="827925"/>
                          </a:cubicBezTo>
                          <a:cubicBezTo>
                            <a:pt x="218560" y="819327"/>
                            <a:pt x="234859" y="841470"/>
                            <a:pt x="234859" y="872816"/>
                          </a:cubicBezTo>
                          <a:cubicBezTo>
                            <a:pt x="234859" y="891031"/>
                            <a:pt x="238928" y="901865"/>
                            <a:pt x="243900" y="896892"/>
                          </a:cubicBezTo>
                          <a:cubicBezTo>
                            <a:pt x="248873" y="891919"/>
                            <a:pt x="251338" y="746663"/>
                            <a:pt x="249377" y="574100"/>
                          </a:cubicBezTo>
                          <a:cubicBezTo>
                            <a:pt x="247416" y="401538"/>
                            <a:pt x="245539" y="227489"/>
                            <a:pt x="245206" y="187325"/>
                          </a:cubicBezTo>
                          <a:cubicBezTo>
                            <a:pt x="244873" y="147161"/>
                            <a:pt x="239551" y="114300"/>
                            <a:pt x="233380" y="114300"/>
                          </a:cubicBezTo>
                          <a:cubicBezTo>
                            <a:pt x="227208" y="114300"/>
                            <a:pt x="222159" y="134302"/>
                            <a:pt x="222159" y="158750"/>
                          </a:cubicBezTo>
                          <a:cubicBezTo>
                            <a:pt x="222159" y="197410"/>
                            <a:pt x="218121" y="203200"/>
                            <a:pt x="191159" y="203200"/>
                          </a:cubicBezTo>
                          <a:cubicBezTo>
                            <a:pt x="174108" y="203200"/>
                            <a:pt x="156626" y="208915"/>
                            <a:pt x="152309" y="215900"/>
                          </a:cubicBezTo>
                          <a:cubicBezTo>
                            <a:pt x="147992" y="222885"/>
                            <a:pt x="137391" y="228600"/>
                            <a:pt x="128751" y="228600"/>
                          </a:cubicBezTo>
                          <a:cubicBezTo>
                            <a:pt x="118192" y="228600"/>
                            <a:pt x="113233" y="206738"/>
                            <a:pt x="113625" y="161925"/>
                          </a:cubicBezTo>
                          <a:lnTo>
                            <a:pt x="114209" y="95250"/>
                          </a:lnTo>
                          <a:lnTo>
                            <a:pt x="166883" y="97736"/>
                          </a:lnTo>
                          <a:cubicBezTo>
                            <a:pt x="209578" y="99751"/>
                            <a:pt x="220781" y="95540"/>
                            <a:pt x="226019" y="75511"/>
                          </a:cubicBezTo>
                          <a:cubicBezTo>
                            <a:pt x="229573" y="61920"/>
                            <a:pt x="227686" y="50800"/>
                            <a:pt x="221826" y="50800"/>
                          </a:cubicBezTo>
                          <a:cubicBezTo>
                            <a:pt x="215966" y="50800"/>
                            <a:pt x="207543" y="39370"/>
                            <a:pt x="203109" y="25400"/>
                          </a:cubicBezTo>
                          <a:cubicBezTo>
                            <a:pt x="196691" y="5179"/>
                            <a:pt x="183894" y="0"/>
                            <a:pt x="140341" y="0"/>
                          </a:cubicBezTo>
                          <a:cubicBezTo>
                            <a:pt x="95668" y="0"/>
                            <a:pt x="83410" y="5241"/>
                            <a:pt x="73506" y="285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66" name="任意多边形: 形状 565">
                      <a:extLst>
                        <a:ext uri="{FF2B5EF4-FFF2-40B4-BE49-F238E27FC236}">
                          <a16:creationId xmlns:a16="http://schemas.microsoft.com/office/drawing/2014/main" id="{4F2179D6-9CAF-4701-AF6B-A32F54994F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250" y="2005141"/>
                      <a:ext cx="41468" cy="827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468" h="82758">
                          <a:moveTo>
                            <a:pt x="8678" y="14130"/>
                          </a:moveTo>
                          <a:cubicBezTo>
                            <a:pt x="3905" y="18903"/>
                            <a:pt x="0" y="36620"/>
                            <a:pt x="0" y="53500"/>
                          </a:cubicBezTo>
                          <a:cubicBezTo>
                            <a:pt x="0" y="82757"/>
                            <a:pt x="5688" y="81084"/>
                            <a:pt x="29766" y="44749"/>
                          </a:cubicBezTo>
                          <a:cubicBezTo>
                            <a:pt x="41467" y="27091"/>
                            <a:pt x="22808" y="0"/>
                            <a:pt x="8678" y="141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67" name="任意多边形: 形状 566">
                      <a:extLst>
                        <a:ext uri="{FF2B5EF4-FFF2-40B4-BE49-F238E27FC236}">
                          <a16:creationId xmlns:a16="http://schemas.microsoft.com/office/drawing/2014/main" id="{F744CF27-0A4F-45AC-BCE2-F2E3FE1E0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7444" y="20923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60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68" name="任意多边形: 形状 567">
                      <a:extLst>
                        <a:ext uri="{FF2B5EF4-FFF2-40B4-BE49-F238E27FC236}">
                          <a16:creationId xmlns:a16="http://schemas.microsoft.com/office/drawing/2014/main" id="{6B55F341-C963-4A03-ACBD-457373777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403" y="1532065"/>
                      <a:ext cx="628247" cy="4535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8247" h="453552">
                          <a:moveTo>
                            <a:pt x="18325" y="15787"/>
                          </a:moveTo>
                          <a:cubicBezTo>
                            <a:pt x="0" y="37868"/>
                            <a:pt x="10761" y="72551"/>
                            <a:pt x="35939" y="72551"/>
                          </a:cubicBezTo>
                          <a:cubicBezTo>
                            <a:pt x="45888" y="72551"/>
                            <a:pt x="57318" y="81124"/>
                            <a:pt x="61339" y="91601"/>
                          </a:cubicBezTo>
                          <a:cubicBezTo>
                            <a:pt x="65359" y="102078"/>
                            <a:pt x="74924" y="110651"/>
                            <a:pt x="82595" y="110651"/>
                          </a:cubicBezTo>
                          <a:cubicBezTo>
                            <a:pt x="90265" y="110651"/>
                            <a:pt x="115273" y="124939"/>
                            <a:pt x="138167" y="142401"/>
                          </a:cubicBezTo>
                          <a:cubicBezTo>
                            <a:pt x="161062" y="159864"/>
                            <a:pt x="183179" y="174151"/>
                            <a:pt x="187317" y="174151"/>
                          </a:cubicBezTo>
                          <a:cubicBezTo>
                            <a:pt x="198124" y="174151"/>
                            <a:pt x="359965" y="285988"/>
                            <a:pt x="391002" y="314904"/>
                          </a:cubicBezTo>
                          <a:cubicBezTo>
                            <a:pt x="412767" y="335181"/>
                            <a:pt x="413676" y="339251"/>
                            <a:pt x="396440" y="339251"/>
                          </a:cubicBezTo>
                          <a:cubicBezTo>
                            <a:pt x="363083" y="339251"/>
                            <a:pt x="358635" y="361740"/>
                            <a:pt x="386483" y="389588"/>
                          </a:cubicBezTo>
                          <a:cubicBezTo>
                            <a:pt x="413890" y="416996"/>
                            <a:pt x="450446" y="424291"/>
                            <a:pt x="450446" y="402352"/>
                          </a:cubicBezTo>
                          <a:cubicBezTo>
                            <a:pt x="450446" y="395148"/>
                            <a:pt x="441874" y="385964"/>
                            <a:pt x="431396" y="381944"/>
                          </a:cubicBezTo>
                          <a:cubicBezTo>
                            <a:pt x="420918" y="377923"/>
                            <a:pt x="412346" y="369530"/>
                            <a:pt x="412346" y="363292"/>
                          </a:cubicBezTo>
                          <a:cubicBezTo>
                            <a:pt x="412346" y="345301"/>
                            <a:pt x="458525" y="350130"/>
                            <a:pt x="474875" y="369831"/>
                          </a:cubicBezTo>
                          <a:cubicBezTo>
                            <a:pt x="483037" y="379665"/>
                            <a:pt x="509454" y="397078"/>
                            <a:pt x="533580" y="408527"/>
                          </a:cubicBezTo>
                          <a:cubicBezTo>
                            <a:pt x="557707" y="419976"/>
                            <a:pt x="577446" y="434790"/>
                            <a:pt x="577446" y="441447"/>
                          </a:cubicBezTo>
                          <a:cubicBezTo>
                            <a:pt x="577446" y="448104"/>
                            <a:pt x="588876" y="453551"/>
                            <a:pt x="602846" y="453551"/>
                          </a:cubicBezTo>
                          <a:cubicBezTo>
                            <a:pt x="616816" y="453551"/>
                            <a:pt x="628246" y="447836"/>
                            <a:pt x="628246" y="440851"/>
                          </a:cubicBezTo>
                          <a:cubicBezTo>
                            <a:pt x="628246" y="416629"/>
                            <a:pt x="536069" y="339619"/>
                            <a:pt x="504421" y="337401"/>
                          </a:cubicBezTo>
                          <a:cubicBezTo>
                            <a:pt x="495690" y="336789"/>
                            <a:pt x="488546" y="331730"/>
                            <a:pt x="488546" y="326159"/>
                          </a:cubicBezTo>
                          <a:cubicBezTo>
                            <a:pt x="488546" y="320588"/>
                            <a:pt x="455685" y="294739"/>
                            <a:pt x="415521" y="268717"/>
                          </a:cubicBezTo>
                          <a:cubicBezTo>
                            <a:pt x="344071" y="222425"/>
                            <a:pt x="221112" y="131365"/>
                            <a:pt x="142030" y="66179"/>
                          </a:cubicBezTo>
                          <a:cubicBezTo>
                            <a:pt x="133541" y="59181"/>
                            <a:pt x="105660" y="40854"/>
                            <a:pt x="80071" y="25452"/>
                          </a:cubicBezTo>
                          <a:cubicBezTo>
                            <a:pt x="40022" y="1345"/>
                            <a:pt x="31428" y="0"/>
                            <a:pt x="18325" y="157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69" name="任意多边形: 形状 568">
                      <a:extLst>
                        <a:ext uri="{FF2B5EF4-FFF2-40B4-BE49-F238E27FC236}">
                          <a16:creationId xmlns:a16="http://schemas.microsoft.com/office/drawing/2014/main" id="{2C11E5A8-4C3D-45BD-9D1E-ACD304E69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9193" y="1523574"/>
                      <a:ext cx="45858" cy="1318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858" h="131843">
                          <a:moveTo>
                            <a:pt x="12030" y="46117"/>
                          </a:moveTo>
                          <a:cubicBezTo>
                            <a:pt x="0" y="76515"/>
                            <a:pt x="14236" y="131842"/>
                            <a:pt x="34088" y="131842"/>
                          </a:cubicBezTo>
                          <a:cubicBezTo>
                            <a:pt x="40561" y="131842"/>
                            <a:pt x="45857" y="106124"/>
                            <a:pt x="45857" y="74692"/>
                          </a:cubicBezTo>
                          <a:cubicBezTo>
                            <a:pt x="45857" y="13157"/>
                            <a:pt x="30282" y="0"/>
                            <a:pt x="12030" y="461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0" name="任意多边形: 形状 569">
                      <a:extLst>
                        <a:ext uri="{FF2B5EF4-FFF2-40B4-BE49-F238E27FC236}">
                          <a16:creationId xmlns:a16="http://schemas.microsoft.com/office/drawing/2014/main" id="{9EEC5A4E-D8BE-4A58-9958-96B04C552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132" y="1617900"/>
                      <a:ext cx="83175" cy="756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75" h="75617">
                          <a:moveTo>
                            <a:pt x="19992" y="32224"/>
                          </a:moveTo>
                          <a:cubicBezTo>
                            <a:pt x="0" y="70875"/>
                            <a:pt x="132" y="75616"/>
                            <a:pt x="21199" y="75616"/>
                          </a:cubicBezTo>
                          <a:cubicBezTo>
                            <a:pt x="42902" y="75616"/>
                            <a:pt x="83174" y="31906"/>
                            <a:pt x="71878" y="20610"/>
                          </a:cubicBezTo>
                          <a:cubicBezTo>
                            <a:pt x="51268" y="0"/>
                            <a:pt x="34747" y="3698"/>
                            <a:pt x="19992" y="322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1" name="任意多边形: 形状 570">
                      <a:extLst>
                        <a:ext uri="{FF2B5EF4-FFF2-40B4-BE49-F238E27FC236}">
                          <a16:creationId xmlns:a16="http://schemas.microsoft.com/office/drawing/2014/main" id="{BF7CDB4B-5580-4630-BBBA-03E2CF7C5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152" y="1649725"/>
                      <a:ext cx="350418" cy="30453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0418" h="304531">
                          <a:moveTo>
                            <a:pt x="49457" y="20318"/>
                          </a:moveTo>
                          <a:cubicBezTo>
                            <a:pt x="44486" y="28362"/>
                            <a:pt x="49863" y="41851"/>
                            <a:pt x="61408" y="50293"/>
                          </a:cubicBezTo>
                          <a:cubicBezTo>
                            <a:pt x="92256" y="72849"/>
                            <a:pt x="86977" y="85794"/>
                            <a:pt x="50648" y="76676"/>
                          </a:cubicBezTo>
                          <a:cubicBezTo>
                            <a:pt x="0" y="63964"/>
                            <a:pt x="702" y="97381"/>
                            <a:pt x="51758" y="129516"/>
                          </a:cubicBezTo>
                          <a:cubicBezTo>
                            <a:pt x="76727" y="145232"/>
                            <a:pt x="105266" y="158091"/>
                            <a:pt x="115177" y="158091"/>
                          </a:cubicBezTo>
                          <a:cubicBezTo>
                            <a:pt x="125089" y="158091"/>
                            <a:pt x="133198" y="163985"/>
                            <a:pt x="133198" y="171190"/>
                          </a:cubicBezTo>
                          <a:cubicBezTo>
                            <a:pt x="133198" y="178394"/>
                            <a:pt x="140342" y="185117"/>
                            <a:pt x="149073" y="186130"/>
                          </a:cubicBezTo>
                          <a:cubicBezTo>
                            <a:pt x="157804" y="187143"/>
                            <a:pt x="185490" y="204108"/>
                            <a:pt x="210597" y="223831"/>
                          </a:cubicBezTo>
                          <a:cubicBezTo>
                            <a:pt x="235704" y="243554"/>
                            <a:pt x="265707" y="259691"/>
                            <a:pt x="277272" y="259691"/>
                          </a:cubicBezTo>
                          <a:cubicBezTo>
                            <a:pt x="288836" y="259691"/>
                            <a:pt x="298298" y="268264"/>
                            <a:pt x="298298" y="278741"/>
                          </a:cubicBezTo>
                          <a:cubicBezTo>
                            <a:pt x="298298" y="300567"/>
                            <a:pt x="330734" y="304530"/>
                            <a:pt x="343276" y="284236"/>
                          </a:cubicBezTo>
                          <a:cubicBezTo>
                            <a:pt x="347889" y="276772"/>
                            <a:pt x="339666" y="267546"/>
                            <a:pt x="324976" y="263705"/>
                          </a:cubicBezTo>
                          <a:cubicBezTo>
                            <a:pt x="310303" y="259868"/>
                            <a:pt x="298298" y="251680"/>
                            <a:pt x="298298" y="245510"/>
                          </a:cubicBezTo>
                          <a:cubicBezTo>
                            <a:pt x="298298" y="239339"/>
                            <a:pt x="286689" y="234291"/>
                            <a:pt x="272500" y="234291"/>
                          </a:cubicBezTo>
                          <a:cubicBezTo>
                            <a:pt x="258310" y="234291"/>
                            <a:pt x="243411" y="225718"/>
                            <a:pt x="239391" y="215241"/>
                          </a:cubicBezTo>
                          <a:cubicBezTo>
                            <a:pt x="235370" y="204764"/>
                            <a:pt x="224120" y="196191"/>
                            <a:pt x="214389" y="196191"/>
                          </a:cubicBezTo>
                          <a:cubicBezTo>
                            <a:pt x="204659" y="196191"/>
                            <a:pt x="196698" y="187618"/>
                            <a:pt x="196698" y="177141"/>
                          </a:cubicBezTo>
                          <a:cubicBezTo>
                            <a:pt x="196698" y="166664"/>
                            <a:pt x="207517" y="158091"/>
                            <a:pt x="220739" y="158091"/>
                          </a:cubicBezTo>
                          <a:cubicBezTo>
                            <a:pt x="233962" y="158091"/>
                            <a:pt x="248070" y="166664"/>
                            <a:pt x="252091" y="177141"/>
                          </a:cubicBezTo>
                          <a:cubicBezTo>
                            <a:pt x="256111" y="187618"/>
                            <a:pt x="266094" y="196191"/>
                            <a:pt x="274274" y="196191"/>
                          </a:cubicBezTo>
                          <a:cubicBezTo>
                            <a:pt x="282455" y="196191"/>
                            <a:pt x="293679" y="203335"/>
                            <a:pt x="299218" y="212066"/>
                          </a:cubicBezTo>
                          <a:cubicBezTo>
                            <a:pt x="305098" y="221335"/>
                            <a:pt x="318416" y="224189"/>
                            <a:pt x="331226" y="218923"/>
                          </a:cubicBezTo>
                          <a:cubicBezTo>
                            <a:pt x="350417" y="211034"/>
                            <a:pt x="348537" y="205919"/>
                            <a:pt x="316206" y="178070"/>
                          </a:cubicBezTo>
                          <a:cubicBezTo>
                            <a:pt x="295879" y="160562"/>
                            <a:pt x="275661" y="148903"/>
                            <a:pt x="271278" y="152164"/>
                          </a:cubicBezTo>
                          <a:cubicBezTo>
                            <a:pt x="266894" y="155424"/>
                            <a:pt x="256194" y="149518"/>
                            <a:pt x="247498" y="139041"/>
                          </a:cubicBezTo>
                          <a:cubicBezTo>
                            <a:pt x="238802" y="128564"/>
                            <a:pt x="223815" y="119991"/>
                            <a:pt x="214193" y="119991"/>
                          </a:cubicBezTo>
                          <a:cubicBezTo>
                            <a:pt x="204571" y="119991"/>
                            <a:pt x="196698" y="128564"/>
                            <a:pt x="196698" y="139041"/>
                          </a:cubicBezTo>
                          <a:cubicBezTo>
                            <a:pt x="196698" y="166823"/>
                            <a:pt x="150183" y="162376"/>
                            <a:pt x="119465" y="131658"/>
                          </a:cubicBezTo>
                          <a:cubicBezTo>
                            <a:pt x="95669" y="107862"/>
                            <a:pt x="94956" y="103098"/>
                            <a:pt x="112316" y="83915"/>
                          </a:cubicBezTo>
                          <a:cubicBezTo>
                            <a:pt x="129713" y="64692"/>
                            <a:pt x="128706" y="59818"/>
                            <a:pt x="102035" y="34148"/>
                          </a:cubicBezTo>
                          <a:cubicBezTo>
                            <a:pt x="68264" y="1644"/>
                            <a:pt x="62014" y="0"/>
                            <a:pt x="49457" y="2031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2" name="任意多边形: 形状 571">
                      <a:extLst>
                        <a:ext uri="{FF2B5EF4-FFF2-40B4-BE49-F238E27FC236}">
                          <a16:creationId xmlns:a16="http://schemas.microsoft.com/office/drawing/2014/main" id="{D557AFDA-E686-46A3-BAC3-6DC53E518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6050" y="1724106"/>
                      <a:ext cx="72301" cy="456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301" h="45611">
                          <a:moveTo>
                            <a:pt x="17267" y="15977"/>
                          </a:moveTo>
                          <a:cubicBezTo>
                            <a:pt x="0" y="33244"/>
                            <a:pt x="9716" y="45610"/>
                            <a:pt x="40550" y="45610"/>
                          </a:cubicBezTo>
                          <a:cubicBezTo>
                            <a:pt x="60305" y="45610"/>
                            <a:pt x="72300" y="38413"/>
                            <a:pt x="72300" y="26560"/>
                          </a:cubicBezTo>
                          <a:cubicBezTo>
                            <a:pt x="72300" y="7511"/>
                            <a:pt x="33243" y="0"/>
                            <a:pt x="17267" y="159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3" name="任意多边形: 形状 572">
                      <a:extLst>
                        <a:ext uri="{FF2B5EF4-FFF2-40B4-BE49-F238E27FC236}">
                          <a16:creationId xmlns:a16="http://schemas.microsoft.com/office/drawing/2014/main" id="{4F78C266-46E3-4F59-85DC-DD6E3E11A5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8438" y="1769716"/>
                      <a:ext cx="243713" cy="1397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3713" h="139701">
                          <a:moveTo>
                            <a:pt x="188319" y="19050"/>
                          </a:moveTo>
                          <a:cubicBezTo>
                            <a:pt x="184299" y="29527"/>
                            <a:pt x="169400" y="38100"/>
                            <a:pt x="155210" y="38100"/>
                          </a:cubicBezTo>
                          <a:cubicBezTo>
                            <a:pt x="141021" y="38100"/>
                            <a:pt x="129412" y="42506"/>
                            <a:pt x="129412" y="47890"/>
                          </a:cubicBezTo>
                          <a:cubicBezTo>
                            <a:pt x="129412" y="53275"/>
                            <a:pt x="103695" y="71729"/>
                            <a:pt x="72262" y="88900"/>
                          </a:cubicBezTo>
                          <a:cubicBezTo>
                            <a:pt x="10747" y="122504"/>
                            <a:pt x="0" y="139700"/>
                            <a:pt x="40512" y="139700"/>
                          </a:cubicBezTo>
                          <a:cubicBezTo>
                            <a:pt x="54623" y="139700"/>
                            <a:pt x="65912" y="131233"/>
                            <a:pt x="65912" y="120650"/>
                          </a:cubicBezTo>
                          <a:cubicBezTo>
                            <a:pt x="65912" y="108797"/>
                            <a:pt x="77907" y="101600"/>
                            <a:pt x="97662" y="101600"/>
                          </a:cubicBezTo>
                          <a:cubicBezTo>
                            <a:pt x="115125" y="101600"/>
                            <a:pt x="129412" y="95885"/>
                            <a:pt x="129412" y="88900"/>
                          </a:cubicBezTo>
                          <a:cubicBezTo>
                            <a:pt x="129412" y="81915"/>
                            <a:pt x="143088" y="76200"/>
                            <a:pt x="159803" y="76200"/>
                          </a:cubicBezTo>
                          <a:cubicBezTo>
                            <a:pt x="176518" y="76200"/>
                            <a:pt x="193484" y="67627"/>
                            <a:pt x="197505" y="57150"/>
                          </a:cubicBezTo>
                          <a:cubicBezTo>
                            <a:pt x="201525" y="46673"/>
                            <a:pt x="213567" y="38100"/>
                            <a:pt x="224264" y="38100"/>
                          </a:cubicBezTo>
                          <a:cubicBezTo>
                            <a:pt x="234960" y="38100"/>
                            <a:pt x="243712" y="29527"/>
                            <a:pt x="243712" y="19050"/>
                          </a:cubicBezTo>
                          <a:cubicBezTo>
                            <a:pt x="243712" y="8573"/>
                            <a:pt x="232893" y="0"/>
                            <a:pt x="219671" y="0"/>
                          </a:cubicBezTo>
                          <a:cubicBezTo>
                            <a:pt x="206448" y="0"/>
                            <a:pt x="192340" y="8573"/>
                            <a:pt x="188319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4" name="任意多边形: 形状 573">
                      <a:extLst>
                        <a:ext uri="{FF2B5EF4-FFF2-40B4-BE49-F238E27FC236}">
                          <a16:creationId xmlns:a16="http://schemas.microsoft.com/office/drawing/2014/main" id="{CC8ED039-A9D2-485E-9BE7-FF8922F74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8860" y="1788125"/>
                      <a:ext cx="134294" cy="1084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4294" h="108400">
                          <a:moveTo>
                            <a:pt x="51859" y="31724"/>
                          </a:moveTo>
                          <a:cubicBezTo>
                            <a:pt x="36174" y="45327"/>
                            <a:pt x="17143" y="58523"/>
                            <a:pt x="9567" y="61049"/>
                          </a:cubicBezTo>
                          <a:cubicBezTo>
                            <a:pt x="1991" y="63574"/>
                            <a:pt x="0" y="72447"/>
                            <a:pt x="5141" y="80765"/>
                          </a:cubicBezTo>
                          <a:cubicBezTo>
                            <a:pt x="22219" y="108399"/>
                            <a:pt x="134293" y="56260"/>
                            <a:pt x="122709" y="26071"/>
                          </a:cubicBezTo>
                          <a:cubicBezTo>
                            <a:pt x="112704" y="0"/>
                            <a:pt x="85979" y="2132"/>
                            <a:pt x="51859" y="317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5" name="任意多边形: 形状 574">
                      <a:extLst>
                        <a:ext uri="{FF2B5EF4-FFF2-40B4-BE49-F238E27FC236}">
                          <a16:creationId xmlns:a16="http://schemas.microsoft.com/office/drawing/2014/main" id="{B7ED5F89-0406-49CE-9B1E-AC8378ED8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80" y="1817843"/>
                      <a:ext cx="660422" cy="6506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60422" h="650657">
                          <a:moveTo>
                            <a:pt x="41237" y="11140"/>
                          </a:moveTo>
                          <a:cubicBezTo>
                            <a:pt x="24529" y="27847"/>
                            <a:pt x="33204" y="63291"/>
                            <a:pt x="54995" y="67358"/>
                          </a:cubicBezTo>
                          <a:cubicBezTo>
                            <a:pt x="67547" y="69700"/>
                            <a:pt x="62020" y="73087"/>
                            <a:pt x="42295" y="75141"/>
                          </a:cubicBezTo>
                          <a:cubicBezTo>
                            <a:pt x="16826" y="77792"/>
                            <a:pt x="7370" y="85775"/>
                            <a:pt x="7370" y="104623"/>
                          </a:cubicBezTo>
                          <a:cubicBezTo>
                            <a:pt x="7370" y="118839"/>
                            <a:pt x="14514" y="131303"/>
                            <a:pt x="23245" y="132320"/>
                          </a:cubicBezTo>
                          <a:cubicBezTo>
                            <a:pt x="31976" y="133338"/>
                            <a:pt x="41978" y="137450"/>
                            <a:pt x="45470" y="141458"/>
                          </a:cubicBezTo>
                          <a:cubicBezTo>
                            <a:pt x="48962" y="145467"/>
                            <a:pt x="81824" y="164858"/>
                            <a:pt x="118495" y="184551"/>
                          </a:cubicBezTo>
                          <a:cubicBezTo>
                            <a:pt x="155166" y="204243"/>
                            <a:pt x="185170" y="225669"/>
                            <a:pt x="185170" y="232164"/>
                          </a:cubicBezTo>
                          <a:cubicBezTo>
                            <a:pt x="185170" y="238659"/>
                            <a:pt x="196600" y="243973"/>
                            <a:pt x="210570" y="243973"/>
                          </a:cubicBezTo>
                          <a:cubicBezTo>
                            <a:pt x="224540" y="243973"/>
                            <a:pt x="233148" y="245402"/>
                            <a:pt x="229700" y="247148"/>
                          </a:cubicBezTo>
                          <a:cubicBezTo>
                            <a:pt x="217270" y="253443"/>
                            <a:pt x="314805" y="307473"/>
                            <a:pt x="338599" y="307473"/>
                          </a:cubicBezTo>
                          <a:cubicBezTo>
                            <a:pt x="352003" y="307473"/>
                            <a:pt x="362970" y="316046"/>
                            <a:pt x="362970" y="326523"/>
                          </a:cubicBezTo>
                          <a:cubicBezTo>
                            <a:pt x="362970" y="337204"/>
                            <a:pt x="374303" y="345573"/>
                            <a:pt x="388768" y="345573"/>
                          </a:cubicBezTo>
                          <a:cubicBezTo>
                            <a:pt x="402958" y="345573"/>
                            <a:pt x="417857" y="354146"/>
                            <a:pt x="421877" y="364623"/>
                          </a:cubicBezTo>
                          <a:cubicBezTo>
                            <a:pt x="425898" y="375100"/>
                            <a:pt x="439395" y="383673"/>
                            <a:pt x="451870" y="383673"/>
                          </a:cubicBezTo>
                          <a:cubicBezTo>
                            <a:pt x="464345" y="383673"/>
                            <a:pt x="477842" y="392246"/>
                            <a:pt x="481863" y="402723"/>
                          </a:cubicBezTo>
                          <a:cubicBezTo>
                            <a:pt x="485883" y="413200"/>
                            <a:pt x="493638" y="419106"/>
                            <a:pt x="499097" y="415846"/>
                          </a:cubicBezTo>
                          <a:cubicBezTo>
                            <a:pt x="508499" y="410229"/>
                            <a:pt x="578870" y="463560"/>
                            <a:pt x="578870" y="476302"/>
                          </a:cubicBezTo>
                          <a:cubicBezTo>
                            <a:pt x="578870" y="479607"/>
                            <a:pt x="566332" y="485589"/>
                            <a:pt x="551008" y="489597"/>
                          </a:cubicBezTo>
                          <a:cubicBezTo>
                            <a:pt x="524633" y="496494"/>
                            <a:pt x="524294" y="498151"/>
                            <a:pt x="544658" y="520653"/>
                          </a:cubicBezTo>
                          <a:cubicBezTo>
                            <a:pt x="556490" y="533726"/>
                            <a:pt x="566170" y="548259"/>
                            <a:pt x="566170" y="552948"/>
                          </a:cubicBezTo>
                          <a:cubicBezTo>
                            <a:pt x="566170" y="569996"/>
                            <a:pt x="531490" y="560902"/>
                            <a:pt x="511262" y="538551"/>
                          </a:cubicBezTo>
                          <a:cubicBezTo>
                            <a:pt x="499853" y="525944"/>
                            <a:pt x="470393" y="507732"/>
                            <a:pt x="445794" y="498081"/>
                          </a:cubicBezTo>
                          <a:cubicBezTo>
                            <a:pt x="396576" y="478769"/>
                            <a:pt x="390634" y="466976"/>
                            <a:pt x="421435" y="449738"/>
                          </a:cubicBezTo>
                          <a:cubicBezTo>
                            <a:pt x="438877" y="439977"/>
                            <a:pt x="439372" y="434452"/>
                            <a:pt x="424884" y="411252"/>
                          </a:cubicBezTo>
                          <a:cubicBezTo>
                            <a:pt x="404831" y="379143"/>
                            <a:pt x="379009" y="367328"/>
                            <a:pt x="351321" y="377592"/>
                          </a:cubicBezTo>
                          <a:cubicBezTo>
                            <a:pt x="334700" y="383754"/>
                            <a:pt x="336717" y="389275"/>
                            <a:pt x="362970" y="409476"/>
                          </a:cubicBezTo>
                          <a:lnTo>
                            <a:pt x="394720" y="433908"/>
                          </a:lnTo>
                          <a:lnTo>
                            <a:pt x="366145" y="440541"/>
                          </a:lnTo>
                          <a:cubicBezTo>
                            <a:pt x="350429" y="444188"/>
                            <a:pt x="337570" y="441859"/>
                            <a:pt x="337570" y="435364"/>
                          </a:cubicBezTo>
                          <a:cubicBezTo>
                            <a:pt x="337570" y="428869"/>
                            <a:pt x="311853" y="410711"/>
                            <a:pt x="280420" y="395013"/>
                          </a:cubicBezTo>
                          <a:cubicBezTo>
                            <a:pt x="216508" y="363093"/>
                            <a:pt x="207507" y="345573"/>
                            <a:pt x="255020" y="345573"/>
                          </a:cubicBezTo>
                          <a:cubicBezTo>
                            <a:pt x="274775" y="345573"/>
                            <a:pt x="286770" y="352770"/>
                            <a:pt x="286770" y="364623"/>
                          </a:cubicBezTo>
                          <a:cubicBezTo>
                            <a:pt x="286770" y="375206"/>
                            <a:pt x="298059" y="383673"/>
                            <a:pt x="312170" y="383673"/>
                          </a:cubicBezTo>
                          <a:cubicBezTo>
                            <a:pt x="326281" y="383673"/>
                            <a:pt x="337570" y="375206"/>
                            <a:pt x="337570" y="364623"/>
                          </a:cubicBezTo>
                          <a:cubicBezTo>
                            <a:pt x="337570" y="354146"/>
                            <a:pt x="328818" y="345573"/>
                            <a:pt x="318122" y="345573"/>
                          </a:cubicBezTo>
                          <a:cubicBezTo>
                            <a:pt x="307425" y="345573"/>
                            <a:pt x="295383" y="337000"/>
                            <a:pt x="291363" y="326523"/>
                          </a:cubicBezTo>
                          <a:cubicBezTo>
                            <a:pt x="287342" y="316046"/>
                            <a:pt x="273055" y="307473"/>
                            <a:pt x="259613" y="307473"/>
                          </a:cubicBezTo>
                          <a:cubicBezTo>
                            <a:pt x="246171" y="307473"/>
                            <a:pt x="231883" y="298900"/>
                            <a:pt x="227863" y="288423"/>
                          </a:cubicBezTo>
                          <a:cubicBezTo>
                            <a:pt x="218651" y="264416"/>
                            <a:pt x="185170" y="263351"/>
                            <a:pt x="185170" y="287064"/>
                          </a:cubicBezTo>
                          <a:cubicBezTo>
                            <a:pt x="185170" y="296794"/>
                            <a:pt x="193742" y="308045"/>
                            <a:pt x="204220" y="312066"/>
                          </a:cubicBezTo>
                          <a:cubicBezTo>
                            <a:pt x="214698" y="316086"/>
                            <a:pt x="223270" y="325270"/>
                            <a:pt x="223270" y="332474"/>
                          </a:cubicBezTo>
                          <a:cubicBezTo>
                            <a:pt x="223270" y="352951"/>
                            <a:pt x="172537" y="347826"/>
                            <a:pt x="164363" y="326523"/>
                          </a:cubicBezTo>
                          <a:cubicBezTo>
                            <a:pt x="160342" y="316046"/>
                            <a:pt x="149791" y="307473"/>
                            <a:pt x="140916" y="307473"/>
                          </a:cubicBezTo>
                          <a:cubicBezTo>
                            <a:pt x="132041" y="307473"/>
                            <a:pt x="117666" y="298900"/>
                            <a:pt x="108970" y="288423"/>
                          </a:cubicBezTo>
                          <a:cubicBezTo>
                            <a:pt x="100274" y="277946"/>
                            <a:pt x="82430" y="269373"/>
                            <a:pt x="69315" y="269373"/>
                          </a:cubicBezTo>
                          <a:cubicBezTo>
                            <a:pt x="56200" y="269373"/>
                            <a:pt x="45470" y="260800"/>
                            <a:pt x="45470" y="250323"/>
                          </a:cubicBezTo>
                          <a:cubicBezTo>
                            <a:pt x="45470" y="228698"/>
                            <a:pt x="25571" y="224798"/>
                            <a:pt x="13650" y="244087"/>
                          </a:cubicBezTo>
                          <a:cubicBezTo>
                            <a:pt x="0" y="266172"/>
                            <a:pt x="20700" y="307473"/>
                            <a:pt x="45419" y="307473"/>
                          </a:cubicBezTo>
                          <a:cubicBezTo>
                            <a:pt x="58419" y="307473"/>
                            <a:pt x="77628" y="316046"/>
                            <a:pt x="88106" y="326523"/>
                          </a:cubicBezTo>
                          <a:cubicBezTo>
                            <a:pt x="98583" y="337000"/>
                            <a:pt x="112579" y="345573"/>
                            <a:pt x="119208" y="345573"/>
                          </a:cubicBezTo>
                          <a:cubicBezTo>
                            <a:pt x="125836" y="345573"/>
                            <a:pt x="138374" y="354146"/>
                            <a:pt x="147070" y="364623"/>
                          </a:cubicBezTo>
                          <a:cubicBezTo>
                            <a:pt x="155766" y="375100"/>
                            <a:pt x="172999" y="383673"/>
                            <a:pt x="185366" y="383673"/>
                          </a:cubicBezTo>
                          <a:cubicBezTo>
                            <a:pt x="197734" y="383673"/>
                            <a:pt x="211142" y="392246"/>
                            <a:pt x="215163" y="402723"/>
                          </a:cubicBezTo>
                          <a:cubicBezTo>
                            <a:pt x="219183" y="413200"/>
                            <a:pt x="234082" y="421773"/>
                            <a:pt x="248272" y="421773"/>
                          </a:cubicBezTo>
                          <a:cubicBezTo>
                            <a:pt x="262461" y="421773"/>
                            <a:pt x="274070" y="427069"/>
                            <a:pt x="274070" y="433543"/>
                          </a:cubicBezTo>
                          <a:cubicBezTo>
                            <a:pt x="274070" y="447094"/>
                            <a:pt x="345809" y="485273"/>
                            <a:pt x="371271" y="485273"/>
                          </a:cubicBezTo>
                          <a:cubicBezTo>
                            <a:pt x="380676" y="485273"/>
                            <a:pt x="388370" y="493846"/>
                            <a:pt x="388370" y="504323"/>
                          </a:cubicBezTo>
                          <a:cubicBezTo>
                            <a:pt x="388370" y="514906"/>
                            <a:pt x="399659" y="523373"/>
                            <a:pt x="413770" y="523373"/>
                          </a:cubicBezTo>
                          <a:cubicBezTo>
                            <a:pt x="427740" y="523373"/>
                            <a:pt x="439170" y="529088"/>
                            <a:pt x="439170" y="536073"/>
                          </a:cubicBezTo>
                          <a:cubicBezTo>
                            <a:pt x="439170" y="558889"/>
                            <a:pt x="401609" y="549469"/>
                            <a:pt x="346843" y="512920"/>
                          </a:cubicBezTo>
                          <a:cubicBezTo>
                            <a:pt x="317295" y="493201"/>
                            <a:pt x="284548" y="472975"/>
                            <a:pt x="274070" y="467972"/>
                          </a:cubicBezTo>
                          <a:cubicBezTo>
                            <a:pt x="263592" y="462970"/>
                            <a:pt x="240733" y="450697"/>
                            <a:pt x="223270" y="440699"/>
                          </a:cubicBezTo>
                          <a:cubicBezTo>
                            <a:pt x="195096" y="424569"/>
                            <a:pt x="191706" y="424783"/>
                            <a:pt x="193168" y="442605"/>
                          </a:cubicBezTo>
                          <a:cubicBezTo>
                            <a:pt x="195313" y="468759"/>
                            <a:pt x="228739" y="497368"/>
                            <a:pt x="299470" y="533589"/>
                          </a:cubicBezTo>
                          <a:cubicBezTo>
                            <a:pt x="330903" y="549686"/>
                            <a:pt x="373765" y="573557"/>
                            <a:pt x="394720" y="586636"/>
                          </a:cubicBezTo>
                          <a:cubicBezTo>
                            <a:pt x="453859" y="623549"/>
                            <a:pt x="464570" y="626506"/>
                            <a:pt x="464570" y="605923"/>
                          </a:cubicBezTo>
                          <a:cubicBezTo>
                            <a:pt x="464570" y="595446"/>
                            <a:pt x="458855" y="586873"/>
                            <a:pt x="451870" y="586873"/>
                          </a:cubicBezTo>
                          <a:cubicBezTo>
                            <a:pt x="444885" y="586873"/>
                            <a:pt x="439170" y="581158"/>
                            <a:pt x="439170" y="574173"/>
                          </a:cubicBezTo>
                          <a:cubicBezTo>
                            <a:pt x="439170" y="554378"/>
                            <a:pt x="497721" y="559258"/>
                            <a:pt x="515370" y="580523"/>
                          </a:cubicBezTo>
                          <a:cubicBezTo>
                            <a:pt x="524066" y="591000"/>
                            <a:pt x="536994" y="599573"/>
                            <a:pt x="544100" y="599573"/>
                          </a:cubicBezTo>
                          <a:cubicBezTo>
                            <a:pt x="551206" y="599573"/>
                            <a:pt x="560508" y="604711"/>
                            <a:pt x="564770" y="610991"/>
                          </a:cubicBezTo>
                          <a:cubicBezTo>
                            <a:pt x="569033" y="617270"/>
                            <a:pt x="588236" y="629085"/>
                            <a:pt x="607445" y="637246"/>
                          </a:cubicBezTo>
                          <a:cubicBezTo>
                            <a:pt x="639007" y="650656"/>
                            <a:pt x="642370" y="649580"/>
                            <a:pt x="642370" y="626071"/>
                          </a:cubicBezTo>
                          <a:cubicBezTo>
                            <a:pt x="642370" y="608914"/>
                            <a:pt x="631559" y="597344"/>
                            <a:pt x="610620" y="592088"/>
                          </a:cubicBezTo>
                          <a:cubicBezTo>
                            <a:pt x="573642" y="582807"/>
                            <a:pt x="569958" y="567722"/>
                            <a:pt x="600495" y="550633"/>
                          </a:cubicBezTo>
                          <a:cubicBezTo>
                            <a:pt x="618730" y="540429"/>
                            <a:pt x="619481" y="535352"/>
                            <a:pt x="605290" y="518252"/>
                          </a:cubicBezTo>
                          <a:cubicBezTo>
                            <a:pt x="590801" y="500794"/>
                            <a:pt x="592106" y="497973"/>
                            <a:pt x="614665" y="497973"/>
                          </a:cubicBezTo>
                          <a:cubicBezTo>
                            <a:pt x="629079" y="497973"/>
                            <a:pt x="644558" y="492008"/>
                            <a:pt x="649064" y="484717"/>
                          </a:cubicBezTo>
                          <a:cubicBezTo>
                            <a:pt x="660421" y="466340"/>
                            <a:pt x="631566" y="434543"/>
                            <a:pt x="610773" y="442521"/>
                          </a:cubicBezTo>
                          <a:cubicBezTo>
                            <a:pt x="597594" y="447579"/>
                            <a:pt x="595306" y="437337"/>
                            <a:pt x="600674" y="397317"/>
                          </a:cubicBezTo>
                          <a:cubicBezTo>
                            <a:pt x="605717" y="359716"/>
                            <a:pt x="603091" y="345573"/>
                            <a:pt x="591067" y="345573"/>
                          </a:cubicBezTo>
                          <a:cubicBezTo>
                            <a:pt x="581966" y="345573"/>
                            <a:pt x="564429" y="336441"/>
                            <a:pt x="552095" y="325279"/>
                          </a:cubicBezTo>
                          <a:cubicBezTo>
                            <a:pt x="524900" y="300668"/>
                            <a:pt x="493733" y="313151"/>
                            <a:pt x="515847" y="339797"/>
                          </a:cubicBezTo>
                          <a:cubicBezTo>
                            <a:pt x="523772" y="349347"/>
                            <a:pt x="526570" y="363126"/>
                            <a:pt x="522064" y="370417"/>
                          </a:cubicBezTo>
                          <a:cubicBezTo>
                            <a:pt x="510065" y="389831"/>
                            <a:pt x="477270" y="386597"/>
                            <a:pt x="477270" y="366000"/>
                          </a:cubicBezTo>
                          <a:cubicBezTo>
                            <a:pt x="477270" y="356280"/>
                            <a:pt x="462983" y="344741"/>
                            <a:pt x="445520" y="340358"/>
                          </a:cubicBezTo>
                          <a:cubicBezTo>
                            <a:pt x="428058" y="335975"/>
                            <a:pt x="413770" y="326783"/>
                            <a:pt x="413770" y="319931"/>
                          </a:cubicBezTo>
                          <a:cubicBezTo>
                            <a:pt x="413770" y="313079"/>
                            <a:pt x="402340" y="307473"/>
                            <a:pt x="388370" y="307473"/>
                          </a:cubicBezTo>
                          <a:cubicBezTo>
                            <a:pt x="374400" y="307473"/>
                            <a:pt x="360076" y="300329"/>
                            <a:pt x="356540" y="291598"/>
                          </a:cubicBezTo>
                          <a:cubicBezTo>
                            <a:pt x="350348" y="276312"/>
                            <a:pt x="318084" y="254634"/>
                            <a:pt x="223270" y="202056"/>
                          </a:cubicBezTo>
                          <a:cubicBezTo>
                            <a:pt x="198823" y="188500"/>
                            <a:pt x="177107" y="172382"/>
                            <a:pt x="175014" y="166240"/>
                          </a:cubicBezTo>
                          <a:cubicBezTo>
                            <a:pt x="172921" y="160098"/>
                            <a:pt x="162919" y="155073"/>
                            <a:pt x="152789" y="155073"/>
                          </a:cubicBezTo>
                          <a:cubicBezTo>
                            <a:pt x="142659" y="155073"/>
                            <a:pt x="134370" y="149358"/>
                            <a:pt x="134370" y="142373"/>
                          </a:cubicBezTo>
                          <a:cubicBezTo>
                            <a:pt x="134370" y="135388"/>
                            <a:pt x="126135" y="129673"/>
                            <a:pt x="116070" y="129673"/>
                          </a:cubicBezTo>
                          <a:cubicBezTo>
                            <a:pt x="90508" y="129673"/>
                            <a:pt x="77892" y="104870"/>
                            <a:pt x="94837" y="87926"/>
                          </a:cubicBezTo>
                          <a:cubicBezTo>
                            <a:pt x="116724" y="66039"/>
                            <a:pt x="111561" y="30353"/>
                            <a:pt x="84405" y="15820"/>
                          </a:cubicBezTo>
                          <a:cubicBezTo>
                            <a:pt x="55472" y="335"/>
                            <a:pt x="52377" y="0"/>
                            <a:pt x="41237" y="111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6" name="任意多边形: 形状 575">
                      <a:extLst>
                        <a:ext uri="{FF2B5EF4-FFF2-40B4-BE49-F238E27FC236}">
                          <a16:creationId xmlns:a16="http://schemas.microsoft.com/office/drawing/2014/main" id="{E83F94B3-7BF9-4769-AE46-1073170EC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2450" y="22015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7" name="任意多边形: 形状 576">
                      <a:extLst>
                        <a:ext uri="{FF2B5EF4-FFF2-40B4-BE49-F238E27FC236}">
                          <a16:creationId xmlns:a16="http://schemas.microsoft.com/office/drawing/2014/main" id="{F5AFB183-60F2-49D6-8BF0-9FEC0D589D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6850" y="1902105"/>
                      <a:ext cx="405642" cy="2134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5642" h="213470">
                          <a:moveTo>
                            <a:pt x="0" y="32267"/>
                          </a:moveTo>
                          <a:cubicBezTo>
                            <a:pt x="0" y="49442"/>
                            <a:pt x="32941" y="79143"/>
                            <a:pt x="105639" y="127517"/>
                          </a:cubicBezTo>
                          <a:cubicBezTo>
                            <a:pt x="218804" y="202819"/>
                            <a:pt x="254000" y="213469"/>
                            <a:pt x="254000" y="172411"/>
                          </a:cubicBezTo>
                          <a:cubicBezTo>
                            <a:pt x="254000" y="158199"/>
                            <a:pt x="262467" y="147011"/>
                            <a:pt x="273222" y="147011"/>
                          </a:cubicBezTo>
                          <a:cubicBezTo>
                            <a:pt x="283795" y="147011"/>
                            <a:pt x="303654" y="140010"/>
                            <a:pt x="317355" y="131454"/>
                          </a:cubicBezTo>
                          <a:cubicBezTo>
                            <a:pt x="337012" y="119178"/>
                            <a:pt x="345547" y="119178"/>
                            <a:pt x="357823" y="131454"/>
                          </a:cubicBezTo>
                          <a:cubicBezTo>
                            <a:pt x="366379" y="140010"/>
                            <a:pt x="381806" y="147011"/>
                            <a:pt x="392104" y="147011"/>
                          </a:cubicBezTo>
                          <a:cubicBezTo>
                            <a:pt x="405641" y="147011"/>
                            <a:pt x="402565" y="138216"/>
                            <a:pt x="381000" y="115261"/>
                          </a:cubicBezTo>
                          <a:cubicBezTo>
                            <a:pt x="347609" y="79718"/>
                            <a:pt x="317500" y="73696"/>
                            <a:pt x="317500" y="102561"/>
                          </a:cubicBezTo>
                          <a:cubicBezTo>
                            <a:pt x="317500" y="114414"/>
                            <a:pt x="305505" y="121611"/>
                            <a:pt x="285750" y="121611"/>
                          </a:cubicBezTo>
                          <a:cubicBezTo>
                            <a:pt x="265995" y="121611"/>
                            <a:pt x="254000" y="114414"/>
                            <a:pt x="254000" y="102561"/>
                          </a:cubicBezTo>
                          <a:cubicBezTo>
                            <a:pt x="254000" y="91978"/>
                            <a:pt x="242711" y="83511"/>
                            <a:pt x="228600" y="83511"/>
                          </a:cubicBezTo>
                          <a:cubicBezTo>
                            <a:pt x="214630" y="83511"/>
                            <a:pt x="203200" y="89761"/>
                            <a:pt x="203200" y="97400"/>
                          </a:cubicBezTo>
                          <a:cubicBezTo>
                            <a:pt x="203200" y="105039"/>
                            <a:pt x="214630" y="114278"/>
                            <a:pt x="228600" y="117931"/>
                          </a:cubicBezTo>
                          <a:cubicBezTo>
                            <a:pt x="242570" y="121584"/>
                            <a:pt x="254000" y="129622"/>
                            <a:pt x="254000" y="135792"/>
                          </a:cubicBezTo>
                          <a:cubicBezTo>
                            <a:pt x="254000" y="161457"/>
                            <a:pt x="210910" y="143264"/>
                            <a:pt x="130211" y="83529"/>
                          </a:cubicBezTo>
                          <a:cubicBezTo>
                            <a:pt x="83042" y="48614"/>
                            <a:pt x="40405" y="17181"/>
                            <a:pt x="35461" y="13679"/>
                          </a:cubicBezTo>
                          <a:cubicBezTo>
                            <a:pt x="16151" y="0"/>
                            <a:pt x="0" y="8466"/>
                            <a:pt x="0" y="322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8" name="任意多边形: 形状 577">
                      <a:extLst>
                        <a:ext uri="{FF2B5EF4-FFF2-40B4-BE49-F238E27FC236}">
                          <a16:creationId xmlns:a16="http://schemas.microsoft.com/office/drawing/2014/main" id="{A6E39D39-29E9-47BB-944B-58B5BF89EA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344" y="19526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60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79" name="任意多边形: 形状 578">
                      <a:extLst>
                        <a:ext uri="{FF2B5EF4-FFF2-40B4-BE49-F238E27FC236}">
                          <a16:creationId xmlns:a16="http://schemas.microsoft.com/office/drawing/2014/main" id="{3354C3F8-76D2-44AB-97F3-A4A6A26AC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520" y="1978038"/>
                      <a:ext cx="67930" cy="456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930" h="45679">
                          <a:moveTo>
                            <a:pt x="13241" y="15699"/>
                          </a:moveTo>
                          <a:cubicBezTo>
                            <a:pt x="0" y="28940"/>
                            <a:pt x="16771" y="45678"/>
                            <a:pt x="43279" y="45678"/>
                          </a:cubicBezTo>
                          <a:cubicBezTo>
                            <a:pt x="56836" y="45678"/>
                            <a:pt x="67929" y="37105"/>
                            <a:pt x="67929" y="26628"/>
                          </a:cubicBezTo>
                          <a:cubicBezTo>
                            <a:pt x="67929" y="7791"/>
                            <a:pt x="28941" y="0"/>
                            <a:pt x="13241" y="1569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0" name="任意多边形: 形状 579">
                      <a:extLst>
                        <a:ext uri="{FF2B5EF4-FFF2-40B4-BE49-F238E27FC236}">
                          <a16:creationId xmlns:a16="http://schemas.microsoft.com/office/drawing/2014/main" id="{BBA5B1B1-62AB-4B27-B2FE-F2271AD36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850" y="20237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1" name="任意多边形: 形状 580">
                      <a:extLst>
                        <a:ext uri="{FF2B5EF4-FFF2-40B4-BE49-F238E27FC236}">
                          <a16:creationId xmlns:a16="http://schemas.microsoft.com/office/drawing/2014/main" id="{8FBD118B-1660-4588-939D-22F1D2EC7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9850" y="20237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2" name="任意多边形: 形状 581">
                      <a:extLst>
                        <a:ext uri="{FF2B5EF4-FFF2-40B4-BE49-F238E27FC236}">
                          <a16:creationId xmlns:a16="http://schemas.microsoft.com/office/drawing/2014/main" id="{D84567F2-07B2-4A61-A4FA-2F285D8005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4350" y="20618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3" name="任意多边形: 形状 582">
                      <a:extLst>
                        <a:ext uri="{FF2B5EF4-FFF2-40B4-BE49-F238E27FC236}">
                          <a16:creationId xmlns:a16="http://schemas.microsoft.com/office/drawing/2014/main" id="{211F6EF3-E779-4EB6-AFF7-F89B5EF7A7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78650" y="21253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4" name="任意多边形: 形状 583">
                      <a:extLst>
                        <a:ext uri="{FF2B5EF4-FFF2-40B4-BE49-F238E27FC236}">
                          <a16:creationId xmlns:a16="http://schemas.microsoft.com/office/drawing/2014/main" id="{627CD37F-D104-4F14-8F53-6D126513F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6176" y="2131149"/>
                      <a:ext cx="774088" cy="6167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4088" h="616717">
                          <a:moveTo>
                            <a:pt x="667874" y="17643"/>
                          </a:moveTo>
                          <a:cubicBezTo>
                            <a:pt x="652667" y="28025"/>
                            <a:pt x="637442" y="47160"/>
                            <a:pt x="634041" y="60164"/>
                          </a:cubicBezTo>
                          <a:cubicBezTo>
                            <a:pt x="628626" y="80871"/>
                            <a:pt x="633244" y="82798"/>
                            <a:pt x="671216" y="75674"/>
                          </a:cubicBezTo>
                          <a:cubicBezTo>
                            <a:pt x="728828" y="64866"/>
                            <a:pt x="725126" y="66978"/>
                            <a:pt x="568524" y="134266"/>
                          </a:cubicBezTo>
                          <a:cubicBezTo>
                            <a:pt x="554554" y="140269"/>
                            <a:pt x="519149" y="159780"/>
                            <a:pt x="489846" y="177624"/>
                          </a:cubicBezTo>
                          <a:cubicBezTo>
                            <a:pt x="432595" y="212486"/>
                            <a:pt x="422474" y="215809"/>
                            <a:pt x="422474" y="199747"/>
                          </a:cubicBezTo>
                          <a:cubicBezTo>
                            <a:pt x="422474" y="194071"/>
                            <a:pt x="451049" y="176949"/>
                            <a:pt x="485974" y="161700"/>
                          </a:cubicBezTo>
                          <a:cubicBezTo>
                            <a:pt x="573195" y="123615"/>
                            <a:pt x="572496" y="73450"/>
                            <a:pt x="485226" y="108063"/>
                          </a:cubicBezTo>
                          <a:cubicBezTo>
                            <a:pt x="468175" y="114826"/>
                            <a:pt x="444043" y="123398"/>
                            <a:pt x="431601" y="127113"/>
                          </a:cubicBezTo>
                          <a:cubicBezTo>
                            <a:pt x="419158" y="130828"/>
                            <a:pt x="405687" y="142440"/>
                            <a:pt x="401667" y="152917"/>
                          </a:cubicBezTo>
                          <a:cubicBezTo>
                            <a:pt x="397646" y="163394"/>
                            <a:pt x="380680" y="171967"/>
                            <a:pt x="363965" y="171967"/>
                          </a:cubicBezTo>
                          <a:cubicBezTo>
                            <a:pt x="344738" y="171967"/>
                            <a:pt x="333574" y="179336"/>
                            <a:pt x="333574" y="192026"/>
                          </a:cubicBezTo>
                          <a:cubicBezTo>
                            <a:pt x="333574" y="208964"/>
                            <a:pt x="327152" y="209981"/>
                            <a:pt x="292299" y="198563"/>
                          </a:cubicBezTo>
                          <a:cubicBezTo>
                            <a:pt x="253222" y="185761"/>
                            <a:pt x="250112" y="187106"/>
                            <a:pt x="233901" y="223823"/>
                          </a:cubicBezTo>
                          <a:cubicBezTo>
                            <a:pt x="213779" y="269397"/>
                            <a:pt x="223235" y="285134"/>
                            <a:pt x="257779" y="263561"/>
                          </a:cubicBezTo>
                          <a:cubicBezTo>
                            <a:pt x="271337" y="255094"/>
                            <a:pt x="290380" y="248167"/>
                            <a:pt x="300097" y="248167"/>
                          </a:cubicBezTo>
                          <a:cubicBezTo>
                            <a:pt x="309814" y="248167"/>
                            <a:pt x="324878" y="239594"/>
                            <a:pt x="333574" y="229117"/>
                          </a:cubicBezTo>
                          <a:cubicBezTo>
                            <a:pt x="342270" y="218640"/>
                            <a:pt x="362972" y="210067"/>
                            <a:pt x="379579" y="210067"/>
                          </a:cubicBezTo>
                          <a:cubicBezTo>
                            <a:pt x="396186" y="210067"/>
                            <a:pt x="406851" y="211496"/>
                            <a:pt x="403278" y="213242"/>
                          </a:cubicBezTo>
                          <a:cubicBezTo>
                            <a:pt x="395636" y="216977"/>
                            <a:pt x="315112" y="253030"/>
                            <a:pt x="225624" y="292782"/>
                          </a:cubicBezTo>
                          <a:cubicBezTo>
                            <a:pt x="190699" y="308296"/>
                            <a:pt x="138638" y="336037"/>
                            <a:pt x="109933" y="354428"/>
                          </a:cubicBezTo>
                          <a:cubicBezTo>
                            <a:pt x="81228" y="372819"/>
                            <a:pt x="51425" y="387867"/>
                            <a:pt x="43705" y="387867"/>
                          </a:cubicBezTo>
                          <a:cubicBezTo>
                            <a:pt x="25334" y="387867"/>
                            <a:pt x="0" y="435633"/>
                            <a:pt x="9886" y="451629"/>
                          </a:cubicBezTo>
                          <a:cubicBezTo>
                            <a:pt x="14114" y="458470"/>
                            <a:pt x="31572" y="464067"/>
                            <a:pt x="48681" y="464067"/>
                          </a:cubicBezTo>
                          <a:cubicBezTo>
                            <a:pt x="76369" y="464067"/>
                            <a:pt x="78085" y="466796"/>
                            <a:pt x="64287" y="488890"/>
                          </a:cubicBezTo>
                          <a:cubicBezTo>
                            <a:pt x="55761" y="502542"/>
                            <a:pt x="53284" y="518210"/>
                            <a:pt x="58782" y="523709"/>
                          </a:cubicBezTo>
                          <a:cubicBezTo>
                            <a:pt x="64281" y="529207"/>
                            <a:pt x="74349" y="523752"/>
                            <a:pt x="81158" y="511586"/>
                          </a:cubicBezTo>
                          <a:cubicBezTo>
                            <a:pt x="87966" y="499421"/>
                            <a:pt x="104682" y="489467"/>
                            <a:pt x="118305" y="489467"/>
                          </a:cubicBezTo>
                          <a:cubicBezTo>
                            <a:pt x="156160" y="489467"/>
                            <a:pt x="147838" y="468334"/>
                            <a:pt x="101799" y="447554"/>
                          </a:cubicBezTo>
                          <a:cubicBezTo>
                            <a:pt x="64847" y="430875"/>
                            <a:pt x="63184" y="428000"/>
                            <a:pt x="85924" y="420099"/>
                          </a:cubicBezTo>
                          <a:cubicBezTo>
                            <a:pt x="139482" y="401492"/>
                            <a:pt x="192204" y="387867"/>
                            <a:pt x="210650" y="387867"/>
                          </a:cubicBezTo>
                          <a:cubicBezTo>
                            <a:pt x="221214" y="387867"/>
                            <a:pt x="228905" y="379717"/>
                            <a:pt x="227741" y="369756"/>
                          </a:cubicBezTo>
                          <a:cubicBezTo>
                            <a:pt x="226338" y="357751"/>
                            <a:pt x="239539" y="350864"/>
                            <a:pt x="266899" y="349329"/>
                          </a:cubicBezTo>
                          <a:cubicBezTo>
                            <a:pt x="315426" y="346607"/>
                            <a:pt x="322429" y="371105"/>
                            <a:pt x="276424" y="382652"/>
                          </a:cubicBezTo>
                          <a:cubicBezTo>
                            <a:pt x="258962" y="387035"/>
                            <a:pt x="244674" y="398574"/>
                            <a:pt x="244674" y="408294"/>
                          </a:cubicBezTo>
                          <a:cubicBezTo>
                            <a:pt x="244674" y="432270"/>
                            <a:pt x="303494" y="431081"/>
                            <a:pt x="312767" y="406917"/>
                          </a:cubicBezTo>
                          <a:cubicBezTo>
                            <a:pt x="316787" y="396440"/>
                            <a:pt x="334136" y="387867"/>
                            <a:pt x="351318" y="387867"/>
                          </a:cubicBezTo>
                          <a:cubicBezTo>
                            <a:pt x="368501" y="387867"/>
                            <a:pt x="391132" y="379294"/>
                            <a:pt x="401610" y="368817"/>
                          </a:cubicBezTo>
                          <a:cubicBezTo>
                            <a:pt x="422920" y="347507"/>
                            <a:pt x="485974" y="342761"/>
                            <a:pt x="485974" y="362467"/>
                          </a:cubicBezTo>
                          <a:cubicBezTo>
                            <a:pt x="485974" y="369452"/>
                            <a:pt x="474952" y="375167"/>
                            <a:pt x="461481" y="375167"/>
                          </a:cubicBezTo>
                          <a:cubicBezTo>
                            <a:pt x="448010" y="375167"/>
                            <a:pt x="428416" y="383740"/>
                            <a:pt x="417938" y="394217"/>
                          </a:cubicBezTo>
                          <a:cubicBezTo>
                            <a:pt x="407461" y="404694"/>
                            <a:pt x="391000" y="413267"/>
                            <a:pt x="381359" y="413267"/>
                          </a:cubicBezTo>
                          <a:cubicBezTo>
                            <a:pt x="371717" y="413267"/>
                            <a:pt x="349878" y="418800"/>
                            <a:pt x="332826" y="425563"/>
                          </a:cubicBezTo>
                          <a:cubicBezTo>
                            <a:pt x="315775" y="432326"/>
                            <a:pt x="292523" y="440898"/>
                            <a:pt x="281154" y="444613"/>
                          </a:cubicBezTo>
                          <a:cubicBezTo>
                            <a:pt x="269786" y="448328"/>
                            <a:pt x="253370" y="459940"/>
                            <a:pt x="244674" y="470417"/>
                          </a:cubicBezTo>
                          <a:cubicBezTo>
                            <a:pt x="235947" y="480932"/>
                            <a:pt x="216758" y="486848"/>
                            <a:pt x="201844" y="483621"/>
                          </a:cubicBezTo>
                          <a:cubicBezTo>
                            <a:pt x="186478" y="480296"/>
                            <a:pt x="144696" y="493990"/>
                            <a:pt x="104974" y="515368"/>
                          </a:cubicBezTo>
                          <a:cubicBezTo>
                            <a:pt x="13768" y="564455"/>
                            <a:pt x="16074" y="562656"/>
                            <a:pt x="16074" y="584717"/>
                          </a:cubicBezTo>
                          <a:cubicBezTo>
                            <a:pt x="16074" y="616716"/>
                            <a:pt x="85223" y="606948"/>
                            <a:pt x="145077" y="566495"/>
                          </a:cubicBezTo>
                          <a:cubicBezTo>
                            <a:pt x="175408" y="545995"/>
                            <a:pt x="228799" y="517108"/>
                            <a:pt x="263724" y="502301"/>
                          </a:cubicBezTo>
                          <a:cubicBezTo>
                            <a:pt x="364976" y="459375"/>
                            <a:pt x="374296" y="455498"/>
                            <a:pt x="447874" y="425702"/>
                          </a:cubicBezTo>
                          <a:cubicBezTo>
                            <a:pt x="486291" y="410145"/>
                            <a:pt x="540584" y="386955"/>
                            <a:pt x="568524" y="374169"/>
                          </a:cubicBezTo>
                          <a:cubicBezTo>
                            <a:pt x="596464" y="361383"/>
                            <a:pt x="647899" y="339944"/>
                            <a:pt x="682824" y="326525"/>
                          </a:cubicBezTo>
                          <a:cubicBezTo>
                            <a:pt x="721379" y="311712"/>
                            <a:pt x="750397" y="291529"/>
                            <a:pt x="756693" y="275148"/>
                          </a:cubicBezTo>
                          <a:cubicBezTo>
                            <a:pt x="774087" y="229885"/>
                            <a:pt x="714355" y="241336"/>
                            <a:pt x="603415" y="304532"/>
                          </a:cubicBezTo>
                          <a:cubicBezTo>
                            <a:pt x="524394" y="349546"/>
                            <a:pt x="485974" y="360479"/>
                            <a:pt x="485974" y="337950"/>
                          </a:cubicBezTo>
                          <a:cubicBezTo>
                            <a:pt x="485974" y="331451"/>
                            <a:pt x="495528" y="321450"/>
                            <a:pt x="507204" y="315725"/>
                          </a:cubicBezTo>
                          <a:cubicBezTo>
                            <a:pt x="545224" y="297086"/>
                            <a:pt x="552008" y="286442"/>
                            <a:pt x="531007" y="278383"/>
                          </a:cubicBezTo>
                          <a:cubicBezTo>
                            <a:pt x="519689" y="274040"/>
                            <a:pt x="500189" y="279752"/>
                            <a:pt x="487676" y="291077"/>
                          </a:cubicBezTo>
                          <a:cubicBezTo>
                            <a:pt x="475162" y="302401"/>
                            <a:pt x="453215" y="311667"/>
                            <a:pt x="438904" y="311667"/>
                          </a:cubicBezTo>
                          <a:cubicBezTo>
                            <a:pt x="424593" y="311667"/>
                            <a:pt x="405770" y="320240"/>
                            <a:pt x="397074" y="330717"/>
                          </a:cubicBezTo>
                          <a:cubicBezTo>
                            <a:pt x="379486" y="351909"/>
                            <a:pt x="308174" y="357003"/>
                            <a:pt x="308174" y="337067"/>
                          </a:cubicBezTo>
                          <a:cubicBezTo>
                            <a:pt x="308174" y="330082"/>
                            <a:pt x="317783" y="324367"/>
                            <a:pt x="329527" y="324367"/>
                          </a:cubicBezTo>
                          <a:cubicBezTo>
                            <a:pt x="341272" y="324367"/>
                            <a:pt x="411280" y="290783"/>
                            <a:pt x="485102" y="249735"/>
                          </a:cubicBezTo>
                          <a:cubicBezTo>
                            <a:pt x="618056" y="175808"/>
                            <a:pt x="644073" y="164807"/>
                            <a:pt x="724099" y="148683"/>
                          </a:cubicBezTo>
                          <a:cubicBezTo>
                            <a:pt x="758669" y="141717"/>
                            <a:pt x="765374" y="134681"/>
                            <a:pt x="765374" y="105367"/>
                          </a:cubicBezTo>
                          <a:cubicBezTo>
                            <a:pt x="765374" y="85020"/>
                            <a:pt x="758425" y="70367"/>
                            <a:pt x="748776" y="70367"/>
                          </a:cubicBezTo>
                          <a:cubicBezTo>
                            <a:pt x="739647" y="70367"/>
                            <a:pt x="723930" y="54257"/>
                            <a:pt x="713851" y="34567"/>
                          </a:cubicBezTo>
                          <a:cubicBezTo>
                            <a:pt x="696722" y="1105"/>
                            <a:pt x="693718" y="0"/>
                            <a:pt x="667874" y="176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5" name="任意多边形: 形状 584">
                      <a:extLst>
                        <a:ext uri="{FF2B5EF4-FFF2-40B4-BE49-F238E27FC236}">
                          <a16:creationId xmlns:a16="http://schemas.microsoft.com/office/drawing/2014/main" id="{E42740A4-3A01-4E89-A802-399A30D81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5448" y="2163416"/>
                      <a:ext cx="152402" cy="757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02" h="75775">
                          <a:moveTo>
                            <a:pt x="80794" y="19050"/>
                          </a:moveTo>
                          <a:cubicBezTo>
                            <a:pt x="76773" y="29527"/>
                            <a:pt x="59331" y="38100"/>
                            <a:pt x="42034" y="38100"/>
                          </a:cubicBezTo>
                          <a:cubicBezTo>
                            <a:pt x="0" y="38100"/>
                            <a:pt x="133" y="54632"/>
                            <a:pt x="42271" y="67558"/>
                          </a:cubicBezTo>
                          <a:cubicBezTo>
                            <a:pt x="69053" y="75774"/>
                            <a:pt x="76201" y="73768"/>
                            <a:pt x="76201" y="58033"/>
                          </a:cubicBezTo>
                          <a:cubicBezTo>
                            <a:pt x="76201" y="44352"/>
                            <a:pt x="88151" y="38100"/>
                            <a:pt x="114301" y="38100"/>
                          </a:cubicBezTo>
                          <a:cubicBezTo>
                            <a:pt x="139701" y="38100"/>
                            <a:pt x="152401" y="31750"/>
                            <a:pt x="152401" y="19050"/>
                          </a:cubicBezTo>
                          <a:cubicBezTo>
                            <a:pt x="152401" y="7134"/>
                            <a:pt x="140362" y="0"/>
                            <a:pt x="120253" y="0"/>
                          </a:cubicBezTo>
                          <a:cubicBezTo>
                            <a:pt x="102571" y="0"/>
                            <a:pt x="84814" y="8573"/>
                            <a:pt x="80794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6" name="任意多边形: 形状 585">
                      <a:extLst>
                        <a:ext uri="{FF2B5EF4-FFF2-40B4-BE49-F238E27FC236}">
                          <a16:creationId xmlns:a16="http://schemas.microsoft.com/office/drawing/2014/main" id="{735808A2-B446-4237-A55D-3AC9E68BD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4947" y="2147172"/>
                      <a:ext cx="115632" cy="926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5632" h="92603">
                          <a:moveTo>
                            <a:pt x="3372" y="19419"/>
                          </a:moveTo>
                          <a:cubicBezTo>
                            <a:pt x="0" y="21165"/>
                            <a:pt x="14565" y="39177"/>
                            <a:pt x="35737" y="59444"/>
                          </a:cubicBezTo>
                          <a:cubicBezTo>
                            <a:pt x="64312" y="86797"/>
                            <a:pt x="77925" y="92602"/>
                            <a:pt x="88558" y="81969"/>
                          </a:cubicBezTo>
                          <a:cubicBezTo>
                            <a:pt x="115631" y="54896"/>
                            <a:pt x="40868" y="0"/>
                            <a:pt x="3372" y="194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7" name="任意多边形: 形状 586">
                      <a:extLst>
                        <a:ext uri="{FF2B5EF4-FFF2-40B4-BE49-F238E27FC236}">
                          <a16:creationId xmlns:a16="http://schemas.microsoft.com/office/drawing/2014/main" id="{1994E268-7127-4A00-8ADC-EA32BDED53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3420" y="2221893"/>
                      <a:ext cx="658988" cy="4114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58988" h="411409">
                          <a:moveTo>
                            <a:pt x="7994" y="19803"/>
                          </a:moveTo>
                          <a:cubicBezTo>
                            <a:pt x="0" y="32738"/>
                            <a:pt x="14803" y="49020"/>
                            <a:pt x="72780" y="91063"/>
                          </a:cubicBezTo>
                          <a:cubicBezTo>
                            <a:pt x="79765" y="96129"/>
                            <a:pt x="128343" y="121857"/>
                            <a:pt x="180730" y="148238"/>
                          </a:cubicBezTo>
                          <a:cubicBezTo>
                            <a:pt x="287361" y="201935"/>
                            <a:pt x="393935" y="263948"/>
                            <a:pt x="413906" y="283919"/>
                          </a:cubicBezTo>
                          <a:cubicBezTo>
                            <a:pt x="421168" y="291181"/>
                            <a:pt x="437397" y="297123"/>
                            <a:pt x="449970" y="297123"/>
                          </a:cubicBezTo>
                          <a:cubicBezTo>
                            <a:pt x="462543" y="297123"/>
                            <a:pt x="472830" y="306081"/>
                            <a:pt x="472830" y="317029"/>
                          </a:cubicBezTo>
                          <a:cubicBezTo>
                            <a:pt x="472830" y="333910"/>
                            <a:pt x="467523" y="334658"/>
                            <a:pt x="437905" y="321951"/>
                          </a:cubicBezTo>
                          <a:cubicBezTo>
                            <a:pt x="418696" y="313711"/>
                            <a:pt x="400408" y="304753"/>
                            <a:pt x="397265" y="302046"/>
                          </a:cubicBezTo>
                          <a:cubicBezTo>
                            <a:pt x="394122" y="299338"/>
                            <a:pt x="381263" y="297123"/>
                            <a:pt x="368690" y="297123"/>
                          </a:cubicBezTo>
                          <a:cubicBezTo>
                            <a:pt x="356117" y="297123"/>
                            <a:pt x="345830" y="288550"/>
                            <a:pt x="345830" y="278073"/>
                          </a:cubicBezTo>
                          <a:cubicBezTo>
                            <a:pt x="345830" y="267596"/>
                            <a:pt x="335100" y="259023"/>
                            <a:pt x="321985" y="259023"/>
                          </a:cubicBezTo>
                          <a:cubicBezTo>
                            <a:pt x="308870" y="259023"/>
                            <a:pt x="291026" y="250450"/>
                            <a:pt x="282330" y="239973"/>
                          </a:cubicBezTo>
                          <a:cubicBezTo>
                            <a:pt x="273634" y="229496"/>
                            <a:pt x="255790" y="220923"/>
                            <a:pt x="242675" y="220923"/>
                          </a:cubicBezTo>
                          <a:cubicBezTo>
                            <a:pt x="229560" y="220923"/>
                            <a:pt x="218830" y="229496"/>
                            <a:pt x="218830" y="239973"/>
                          </a:cubicBezTo>
                          <a:cubicBezTo>
                            <a:pt x="218830" y="250450"/>
                            <a:pt x="228463" y="259023"/>
                            <a:pt x="240236" y="259023"/>
                          </a:cubicBezTo>
                          <a:cubicBezTo>
                            <a:pt x="252010" y="259023"/>
                            <a:pt x="270584" y="267050"/>
                            <a:pt x="281511" y="276861"/>
                          </a:cubicBezTo>
                          <a:cubicBezTo>
                            <a:pt x="316051" y="307870"/>
                            <a:pt x="432445" y="373323"/>
                            <a:pt x="453049" y="373323"/>
                          </a:cubicBezTo>
                          <a:cubicBezTo>
                            <a:pt x="463929" y="373323"/>
                            <a:pt x="472830" y="364750"/>
                            <a:pt x="472830" y="354273"/>
                          </a:cubicBezTo>
                          <a:cubicBezTo>
                            <a:pt x="472830" y="341694"/>
                            <a:pt x="485413" y="335223"/>
                            <a:pt x="509872" y="335223"/>
                          </a:cubicBezTo>
                          <a:cubicBezTo>
                            <a:pt x="530245" y="335223"/>
                            <a:pt x="545961" y="336652"/>
                            <a:pt x="544797" y="338398"/>
                          </a:cubicBezTo>
                          <a:cubicBezTo>
                            <a:pt x="543633" y="340144"/>
                            <a:pt x="564670" y="357874"/>
                            <a:pt x="591547" y="377796"/>
                          </a:cubicBezTo>
                          <a:cubicBezTo>
                            <a:pt x="634408" y="409568"/>
                            <a:pt x="641431" y="411408"/>
                            <a:pt x="648697" y="392770"/>
                          </a:cubicBezTo>
                          <a:cubicBezTo>
                            <a:pt x="658987" y="366372"/>
                            <a:pt x="621463" y="335223"/>
                            <a:pt x="579373" y="335223"/>
                          </a:cubicBezTo>
                          <a:cubicBezTo>
                            <a:pt x="560868" y="335223"/>
                            <a:pt x="549030" y="327791"/>
                            <a:pt x="549030" y="316173"/>
                          </a:cubicBezTo>
                          <a:cubicBezTo>
                            <a:pt x="549030" y="303473"/>
                            <a:pt x="561730" y="297123"/>
                            <a:pt x="587130" y="297123"/>
                          </a:cubicBezTo>
                          <a:cubicBezTo>
                            <a:pt x="633608" y="297123"/>
                            <a:pt x="639182" y="265278"/>
                            <a:pt x="594660" y="254104"/>
                          </a:cubicBezTo>
                          <a:cubicBezTo>
                            <a:pt x="577846" y="249884"/>
                            <a:pt x="550700" y="239851"/>
                            <a:pt x="534335" y="231808"/>
                          </a:cubicBezTo>
                          <a:cubicBezTo>
                            <a:pt x="505714" y="217742"/>
                            <a:pt x="505427" y="218079"/>
                            <a:pt x="526805" y="240644"/>
                          </a:cubicBezTo>
                          <a:cubicBezTo>
                            <a:pt x="539029" y="253546"/>
                            <a:pt x="549030" y="271533"/>
                            <a:pt x="549030" y="280613"/>
                          </a:cubicBezTo>
                          <a:cubicBezTo>
                            <a:pt x="549030" y="303229"/>
                            <a:pt x="504944" y="301466"/>
                            <a:pt x="485530" y="278073"/>
                          </a:cubicBezTo>
                          <a:cubicBezTo>
                            <a:pt x="476834" y="267596"/>
                            <a:pt x="459601" y="259023"/>
                            <a:pt x="447234" y="259023"/>
                          </a:cubicBezTo>
                          <a:cubicBezTo>
                            <a:pt x="434866" y="259023"/>
                            <a:pt x="421458" y="250450"/>
                            <a:pt x="417437" y="239973"/>
                          </a:cubicBezTo>
                          <a:cubicBezTo>
                            <a:pt x="413417" y="229496"/>
                            <a:pt x="401375" y="220923"/>
                            <a:pt x="390678" y="220923"/>
                          </a:cubicBezTo>
                          <a:cubicBezTo>
                            <a:pt x="379982" y="220923"/>
                            <a:pt x="371230" y="215767"/>
                            <a:pt x="371230" y="209465"/>
                          </a:cubicBezTo>
                          <a:cubicBezTo>
                            <a:pt x="371230" y="203164"/>
                            <a:pt x="354085" y="192031"/>
                            <a:pt x="333130" y="184726"/>
                          </a:cubicBezTo>
                          <a:cubicBezTo>
                            <a:pt x="312175" y="177421"/>
                            <a:pt x="295030" y="165432"/>
                            <a:pt x="295030" y="158084"/>
                          </a:cubicBezTo>
                          <a:cubicBezTo>
                            <a:pt x="295030" y="150735"/>
                            <a:pt x="283600" y="144723"/>
                            <a:pt x="269630" y="144723"/>
                          </a:cubicBezTo>
                          <a:cubicBezTo>
                            <a:pt x="255660" y="144723"/>
                            <a:pt x="244230" y="139117"/>
                            <a:pt x="244230" y="132265"/>
                          </a:cubicBezTo>
                          <a:cubicBezTo>
                            <a:pt x="244230" y="125413"/>
                            <a:pt x="229943" y="116221"/>
                            <a:pt x="212480" y="111838"/>
                          </a:cubicBezTo>
                          <a:cubicBezTo>
                            <a:pt x="195018" y="107455"/>
                            <a:pt x="180730" y="99642"/>
                            <a:pt x="180730" y="94475"/>
                          </a:cubicBezTo>
                          <a:cubicBezTo>
                            <a:pt x="180730" y="89308"/>
                            <a:pt x="157837" y="74757"/>
                            <a:pt x="129857" y="62140"/>
                          </a:cubicBezTo>
                          <a:cubicBezTo>
                            <a:pt x="101877" y="49523"/>
                            <a:pt x="72602" y="31510"/>
                            <a:pt x="64802" y="22111"/>
                          </a:cubicBezTo>
                          <a:cubicBezTo>
                            <a:pt x="47366" y="1102"/>
                            <a:pt x="20234" y="0"/>
                            <a:pt x="7994" y="198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8" name="任意多边形: 形状 587">
                      <a:extLst>
                        <a:ext uri="{FF2B5EF4-FFF2-40B4-BE49-F238E27FC236}">
                          <a16:creationId xmlns:a16="http://schemas.microsoft.com/office/drawing/2014/main" id="{14D398AE-B921-4EED-A985-4281966CC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7142" y="2336475"/>
                      <a:ext cx="104464" cy="682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4464" h="68242">
                          <a:moveTo>
                            <a:pt x="13175" y="13208"/>
                          </a:moveTo>
                          <a:cubicBezTo>
                            <a:pt x="0" y="26382"/>
                            <a:pt x="3220" y="68241"/>
                            <a:pt x="17408" y="68241"/>
                          </a:cubicBezTo>
                          <a:cubicBezTo>
                            <a:pt x="24393" y="68241"/>
                            <a:pt x="30108" y="63240"/>
                            <a:pt x="30108" y="57129"/>
                          </a:cubicBezTo>
                          <a:cubicBezTo>
                            <a:pt x="30108" y="51017"/>
                            <a:pt x="47632" y="42511"/>
                            <a:pt x="69050" y="38228"/>
                          </a:cubicBezTo>
                          <a:cubicBezTo>
                            <a:pt x="90690" y="33900"/>
                            <a:pt x="104463" y="24730"/>
                            <a:pt x="100050" y="17590"/>
                          </a:cubicBezTo>
                          <a:cubicBezTo>
                            <a:pt x="91200" y="3269"/>
                            <a:pt x="26383" y="0"/>
                            <a:pt x="13175" y="132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89" name="任意多边形: 形状 588">
                      <a:extLst>
                        <a:ext uri="{FF2B5EF4-FFF2-40B4-BE49-F238E27FC236}">
                          <a16:creationId xmlns:a16="http://schemas.microsoft.com/office/drawing/2014/main" id="{4B658995-C26E-4B1E-9B80-88CF9CEDCB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5244" y="23463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59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0" name="任意多边形: 形状 589">
                      <a:extLst>
                        <a:ext uri="{FF2B5EF4-FFF2-40B4-BE49-F238E27FC236}">
                          <a16:creationId xmlns:a16="http://schemas.microsoft.com/office/drawing/2014/main" id="{A80A55AB-EF74-4FD8-8982-C83B3EFB8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557" y="2379316"/>
                      <a:ext cx="27094" cy="270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094" h="27094">
                          <a:moveTo>
                            <a:pt x="11853" y="15240"/>
                          </a:moveTo>
                          <a:cubicBezTo>
                            <a:pt x="23706" y="27093"/>
                            <a:pt x="27093" y="27093"/>
                            <a:pt x="27093" y="15240"/>
                          </a:cubicBezTo>
                          <a:cubicBezTo>
                            <a:pt x="27093" y="6858"/>
                            <a:pt x="20235" y="0"/>
                            <a:pt x="11853" y="0"/>
                          </a:cubicBezTo>
                          <a:cubicBezTo>
                            <a:pt x="0" y="0"/>
                            <a:pt x="0" y="3387"/>
                            <a:pt x="11853" y="152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1" name="任意多边形: 形状 590">
                      <a:extLst>
                        <a:ext uri="{FF2B5EF4-FFF2-40B4-BE49-F238E27FC236}">
                          <a16:creationId xmlns:a16="http://schemas.microsoft.com/office/drawing/2014/main" id="{48A6919B-7B2A-461D-BEA0-FA9FCC358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3139" y="2398422"/>
                      <a:ext cx="689981" cy="4657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89981" h="465724">
                          <a:moveTo>
                            <a:pt x="7742" y="25506"/>
                          </a:moveTo>
                          <a:cubicBezTo>
                            <a:pt x="0" y="45680"/>
                            <a:pt x="25965" y="86964"/>
                            <a:pt x="39691" y="76305"/>
                          </a:cubicBezTo>
                          <a:cubicBezTo>
                            <a:pt x="46911" y="70698"/>
                            <a:pt x="110189" y="100351"/>
                            <a:pt x="231801" y="166333"/>
                          </a:cubicBezTo>
                          <a:cubicBezTo>
                            <a:pt x="256244" y="179594"/>
                            <a:pt x="279103" y="193395"/>
                            <a:pt x="282601" y="197002"/>
                          </a:cubicBezTo>
                          <a:cubicBezTo>
                            <a:pt x="293978" y="208732"/>
                            <a:pt x="472239" y="298394"/>
                            <a:pt x="484185" y="298394"/>
                          </a:cubicBezTo>
                          <a:cubicBezTo>
                            <a:pt x="490570" y="298394"/>
                            <a:pt x="499083" y="306967"/>
                            <a:pt x="503104" y="317444"/>
                          </a:cubicBezTo>
                          <a:cubicBezTo>
                            <a:pt x="507124" y="327921"/>
                            <a:pt x="521324" y="336494"/>
                            <a:pt x="534657" y="336494"/>
                          </a:cubicBezTo>
                          <a:cubicBezTo>
                            <a:pt x="547991" y="336494"/>
                            <a:pt x="566015" y="345067"/>
                            <a:pt x="574711" y="355544"/>
                          </a:cubicBezTo>
                          <a:cubicBezTo>
                            <a:pt x="583407" y="366021"/>
                            <a:pt x="598394" y="374594"/>
                            <a:pt x="608016" y="374594"/>
                          </a:cubicBezTo>
                          <a:cubicBezTo>
                            <a:pt x="617638" y="374594"/>
                            <a:pt x="625511" y="379929"/>
                            <a:pt x="625511" y="386450"/>
                          </a:cubicBezTo>
                          <a:cubicBezTo>
                            <a:pt x="625511" y="392972"/>
                            <a:pt x="607378" y="397258"/>
                            <a:pt x="585215" y="395975"/>
                          </a:cubicBezTo>
                          <a:cubicBezTo>
                            <a:pt x="554911" y="394222"/>
                            <a:pt x="545327" y="398779"/>
                            <a:pt x="546562" y="414353"/>
                          </a:cubicBezTo>
                          <a:cubicBezTo>
                            <a:pt x="547466" y="425744"/>
                            <a:pt x="562210" y="438578"/>
                            <a:pt x="579328" y="442874"/>
                          </a:cubicBezTo>
                          <a:cubicBezTo>
                            <a:pt x="596446" y="447171"/>
                            <a:pt x="620214" y="454432"/>
                            <a:pt x="632147" y="459011"/>
                          </a:cubicBezTo>
                          <a:cubicBezTo>
                            <a:pt x="649637" y="465723"/>
                            <a:pt x="652209" y="462191"/>
                            <a:pt x="645416" y="440789"/>
                          </a:cubicBezTo>
                          <a:cubicBezTo>
                            <a:pt x="639273" y="421432"/>
                            <a:pt x="644197" y="410384"/>
                            <a:pt x="663597" y="400002"/>
                          </a:cubicBezTo>
                          <a:cubicBezTo>
                            <a:pt x="689980" y="385882"/>
                            <a:pt x="689905" y="385451"/>
                            <a:pt x="654682" y="348648"/>
                          </a:cubicBezTo>
                          <a:cubicBezTo>
                            <a:pt x="635145" y="328234"/>
                            <a:pt x="610589" y="311016"/>
                            <a:pt x="600111" y="310385"/>
                          </a:cubicBezTo>
                          <a:cubicBezTo>
                            <a:pt x="589633" y="309754"/>
                            <a:pt x="563916" y="298310"/>
                            <a:pt x="542961" y="284954"/>
                          </a:cubicBezTo>
                          <a:cubicBezTo>
                            <a:pt x="522006" y="271599"/>
                            <a:pt x="495415" y="258081"/>
                            <a:pt x="483870" y="254916"/>
                          </a:cubicBezTo>
                          <a:cubicBezTo>
                            <a:pt x="472325" y="251751"/>
                            <a:pt x="459129" y="243093"/>
                            <a:pt x="454545" y="235677"/>
                          </a:cubicBezTo>
                          <a:cubicBezTo>
                            <a:pt x="449962" y="228261"/>
                            <a:pt x="434940" y="222194"/>
                            <a:pt x="421163" y="222194"/>
                          </a:cubicBezTo>
                          <a:cubicBezTo>
                            <a:pt x="407386" y="222194"/>
                            <a:pt x="392824" y="213621"/>
                            <a:pt x="388804" y="203144"/>
                          </a:cubicBezTo>
                          <a:cubicBezTo>
                            <a:pt x="384783" y="192667"/>
                            <a:pt x="371012" y="184094"/>
                            <a:pt x="358202" y="184094"/>
                          </a:cubicBezTo>
                          <a:cubicBezTo>
                            <a:pt x="345391" y="184094"/>
                            <a:pt x="331160" y="178027"/>
                            <a:pt x="326577" y="170611"/>
                          </a:cubicBezTo>
                          <a:cubicBezTo>
                            <a:pt x="321993" y="163195"/>
                            <a:pt x="303083" y="148823"/>
                            <a:pt x="284552" y="138672"/>
                          </a:cubicBezTo>
                          <a:cubicBezTo>
                            <a:pt x="266022" y="128522"/>
                            <a:pt x="233716" y="108935"/>
                            <a:pt x="212761" y="95145"/>
                          </a:cubicBezTo>
                          <a:cubicBezTo>
                            <a:pt x="191806" y="81356"/>
                            <a:pt x="166089" y="66142"/>
                            <a:pt x="155611" y="61337"/>
                          </a:cubicBezTo>
                          <a:cubicBezTo>
                            <a:pt x="145133" y="56531"/>
                            <a:pt x="118101" y="42181"/>
                            <a:pt x="95538" y="29447"/>
                          </a:cubicBezTo>
                          <a:cubicBezTo>
                            <a:pt x="45597" y="1260"/>
                            <a:pt x="17529" y="0"/>
                            <a:pt x="7742" y="25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2" name="任意多边形: 形状 591">
                      <a:extLst>
                        <a:ext uri="{FF2B5EF4-FFF2-40B4-BE49-F238E27FC236}">
                          <a16:creationId xmlns:a16="http://schemas.microsoft.com/office/drawing/2014/main" id="{D1D925A1-9EE3-436D-B192-ACD8E1F07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4028" y="2442666"/>
                      <a:ext cx="51879" cy="9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879" h="95401">
                          <a:moveTo>
                            <a:pt x="13716" y="37192"/>
                          </a:moveTo>
                          <a:cubicBezTo>
                            <a:pt x="12668" y="58729"/>
                            <a:pt x="8382" y="80636"/>
                            <a:pt x="4191" y="85875"/>
                          </a:cubicBezTo>
                          <a:cubicBezTo>
                            <a:pt x="0" y="91114"/>
                            <a:pt x="4667" y="95400"/>
                            <a:pt x="14563" y="95400"/>
                          </a:cubicBezTo>
                          <a:cubicBezTo>
                            <a:pt x="37231" y="95400"/>
                            <a:pt x="51878" y="10119"/>
                            <a:pt x="30438" y="2972"/>
                          </a:cubicBezTo>
                          <a:cubicBezTo>
                            <a:pt x="21521" y="0"/>
                            <a:pt x="14863" y="13625"/>
                            <a:pt x="13716" y="371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3" name="任意多边形: 形状 592">
                      <a:extLst>
                        <a:ext uri="{FF2B5EF4-FFF2-40B4-BE49-F238E27FC236}">
                          <a16:creationId xmlns:a16="http://schemas.microsoft.com/office/drawing/2014/main" id="{24D936F4-39FA-477C-83F1-7ABF982616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9071" y="2498580"/>
                      <a:ext cx="124380" cy="839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4380" h="83937">
                          <a:moveTo>
                            <a:pt x="38305" y="27506"/>
                          </a:moveTo>
                          <a:cubicBezTo>
                            <a:pt x="8320" y="48509"/>
                            <a:pt x="0" y="83936"/>
                            <a:pt x="25053" y="83936"/>
                          </a:cubicBezTo>
                          <a:cubicBezTo>
                            <a:pt x="64532" y="83936"/>
                            <a:pt x="124379" y="51791"/>
                            <a:pt x="124379" y="30585"/>
                          </a:cubicBezTo>
                          <a:cubicBezTo>
                            <a:pt x="124379" y="1674"/>
                            <a:pt x="77575" y="0"/>
                            <a:pt x="38305" y="27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4" name="任意多边形: 形状 593">
                      <a:extLst>
                        <a:ext uri="{FF2B5EF4-FFF2-40B4-BE49-F238E27FC236}">
                          <a16:creationId xmlns:a16="http://schemas.microsoft.com/office/drawing/2014/main" id="{AEBBA960-2AFF-42BF-9FAB-5A84DE45B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9050" y="2501614"/>
                      <a:ext cx="673101" cy="4652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3101" h="465228">
                          <a:moveTo>
                            <a:pt x="30283" y="47828"/>
                          </a:moveTo>
                          <a:cubicBezTo>
                            <a:pt x="35453" y="68427"/>
                            <a:pt x="31795" y="80604"/>
                            <a:pt x="18960" y="85529"/>
                          </a:cubicBezTo>
                          <a:cubicBezTo>
                            <a:pt x="8532" y="89531"/>
                            <a:pt x="0" y="106818"/>
                            <a:pt x="0" y="123944"/>
                          </a:cubicBezTo>
                          <a:cubicBezTo>
                            <a:pt x="0" y="148217"/>
                            <a:pt x="8401" y="156929"/>
                            <a:pt x="38100" y="163452"/>
                          </a:cubicBezTo>
                          <a:cubicBezTo>
                            <a:pt x="80154" y="172688"/>
                            <a:pt x="90122" y="195202"/>
                            <a:pt x="52159" y="195202"/>
                          </a:cubicBezTo>
                          <a:cubicBezTo>
                            <a:pt x="30727" y="195202"/>
                            <a:pt x="11657" y="217471"/>
                            <a:pt x="17050" y="236201"/>
                          </a:cubicBezTo>
                          <a:cubicBezTo>
                            <a:pt x="21264" y="250836"/>
                            <a:pt x="126781" y="294731"/>
                            <a:pt x="133114" y="284484"/>
                          </a:cubicBezTo>
                          <a:cubicBezTo>
                            <a:pt x="144177" y="266584"/>
                            <a:pt x="126215" y="234765"/>
                            <a:pt x="100427" y="226580"/>
                          </a:cubicBezTo>
                          <a:cubicBezTo>
                            <a:pt x="72177" y="217614"/>
                            <a:pt x="67828" y="195202"/>
                            <a:pt x="94336" y="195202"/>
                          </a:cubicBezTo>
                          <a:cubicBezTo>
                            <a:pt x="104312" y="195202"/>
                            <a:pt x="195154" y="237643"/>
                            <a:pt x="296209" y="289515"/>
                          </a:cubicBezTo>
                          <a:cubicBezTo>
                            <a:pt x="397263" y="341387"/>
                            <a:pt x="487685" y="386389"/>
                            <a:pt x="497147" y="389518"/>
                          </a:cubicBezTo>
                          <a:cubicBezTo>
                            <a:pt x="506609" y="392648"/>
                            <a:pt x="541756" y="410726"/>
                            <a:pt x="575252" y="429693"/>
                          </a:cubicBezTo>
                          <a:cubicBezTo>
                            <a:pt x="637718" y="465061"/>
                            <a:pt x="673100" y="465227"/>
                            <a:pt x="673100" y="430152"/>
                          </a:cubicBezTo>
                          <a:cubicBezTo>
                            <a:pt x="673100" y="411769"/>
                            <a:pt x="656380" y="400166"/>
                            <a:pt x="590550" y="372865"/>
                          </a:cubicBezTo>
                          <a:cubicBezTo>
                            <a:pt x="555942" y="358512"/>
                            <a:pt x="379199" y="273473"/>
                            <a:pt x="355600" y="259819"/>
                          </a:cubicBezTo>
                          <a:cubicBezTo>
                            <a:pt x="345122" y="253758"/>
                            <a:pt x="313690" y="238167"/>
                            <a:pt x="285750" y="225175"/>
                          </a:cubicBezTo>
                          <a:cubicBezTo>
                            <a:pt x="257810" y="212182"/>
                            <a:pt x="232092" y="198691"/>
                            <a:pt x="228600" y="195194"/>
                          </a:cubicBezTo>
                          <a:cubicBezTo>
                            <a:pt x="225108" y="191698"/>
                            <a:pt x="176530" y="166018"/>
                            <a:pt x="120650" y="138129"/>
                          </a:cubicBezTo>
                          <a:cubicBezTo>
                            <a:pt x="38588" y="97173"/>
                            <a:pt x="25155" y="86675"/>
                            <a:pt x="50800" y="83539"/>
                          </a:cubicBezTo>
                          <a:cubicBezTo>
                            <a:pt x="118042" y="75316"/>
                            <a:pt x="122862" y="68029"/>
                            <a:pt x="82550" y="35537"/>
                          </a:cubicBezTo>
                          <a:cubicBezTo>
                            <a:pt x="38460" y="0"/>
                            <a:pt x="19403" y="4481"/>
                            <a:pt x="30283" y="478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5" name="任意多边形: 形状 594">
                      <a:extLst>
                        <a:ext uri="{FF2B5EF4-FFF2-40B4-BE49-F238E27FC236}">
                          <a16:creationId xmlns:a16="http://schemas.microsoft.com/office/drawing/2014/main" id="{73D9CAC2-42F1-4929-98C8-B32C429ED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0261" y="2559311"/>
                      <a:ext cx="818856" cy="35156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18856" h="351569">
                          <a:moveTo>
                            <a:pt x="744139" y="7952"/>
                          </a:moveTo>
                          <a:cubicBezTo>
                            <a:pt x="730169" y="11035"/>
                            <a:pt x="710324" y="24301"/>
                            <a:pt x="700038" y="37432"/>
                          </a:cubicBezTo>
                          <a:cubicBezTo>
                            <a:pt x="689753" y="50562"/>
                            <a:pt x="668322" y="61305"/>
                            <a:pt x="652413" y="61305"/>
                          </a:cubicBezTo>
                          <a:cubicBezTo>
                            <a:pt x="636505" y="61305"/>
                            <a:pt x="623489" y="66566"/>
                            <a:pt x="623489" y="72996"/>
                          </a:cubicBezTo>
                          <a:cubicBezTo>
                            <a:pt x="623489" y="79426"/>
                            <a:pt x="606409" y="88438"/>
                            <a:pt x="585535" y="93023"/>
                          </a:cubicBezTo>
                          <a:cubicBezTo>
                            <a:pt x="564660" y="97608"/>
                            <a:pt x="544320" y="106634"/>
                            <a:pt x="540335" y="113082"/>
                          </a:cubicBezTo>
                          <a:cubicBezTo>
                            <a:pt x="536350" y="119530"/>
                            <a:pt x="520411" y="124805"/>
                            <a:pt x="504915" y="124805"/>
                          </a:cubicBezTo>
                          <a:cubicBezTo>
                            <a:pt x="453894" y="124805"/>
                            <a:pt x="356789" y="166591"/>
                            <a:pt x="356789" y="188547"/>
                          </a:cubicBezTo>
                          <a:cubicBezTo>
                            <a:pt x="356789" y="195399"/>
                            <a:pt x="341073" y="198350"/>
                            <a:pt x="321864" y="195105"/>
                          </a:cubicBezTo>
                          <a:cubicBezTo>
                            <a:pt x="302655" y="191860"/>
                            <a:pt x="272652" y="197372"/>
                            <a:pt x="255189" y="207355"/>
                          </a:cubicBezTo>
                          <a:cubicBezTo>
                            <a:pt x="237727" y="217338"/>
                            <a:pt x="211723" y="228565"/>
                            <a:pt x="197404" y="232305"/>
                          </a:cubicBezTo>
                          <a:cubicBezTo>
                            <a:pt x="183085" y="236045"/>
                            <a:pt x="164434" y="246040"/>
                            <a:pt x="155957" y="254517"/>
                          </a:cubicBezTo>
                          <a:cubicBezTo>
                            <a:pt x="147480" y="262993"/>
                            <a:pt x="113476" y="276015"/>
                            <a:pt x="80392" y="283453"/>
                          </a:cubicBezTo>
                          <a:cubicBezTo>
                            <a:pt x="9184" y="299464"/>
                            <a:pt x="0" y="329271"/>
                            <a:pt x="61514" y="344724"/>
                          </a:cubicBezTo>
                          <a:cubicBezTo>
                            <a:pt x="88760" y="351568"/>
                            <a:pt x="102789" y="350489"/>
                            <a:pt x="102789" y="341549"/>
                          </a:cubicBezTo>
                          <a:cubicBezTo>
                            <a:pt x="102789" y="334100"/>
                            <a:pt x="110635" y="328005"/>
                            <a:pt x="120225" y="328005"/>
                          </a:cubicBezTo>
                          <a:cubicBezTo>
                            <a:pt x="129814" y="328005"/>
                            <a:pt x="162675" y="313348"/>
                            <a:pt x="193250" y="295434"/>
                          </a:cubicBezTo>
                          <a:cubicBezTo>
                            <a:pt x="257278" y="257919"/>
                            <a:pt x="295193" y="241427"/>
                            <a:pt x="354643" y="225230"/>
                          </a:cubicBezTo>
                          <a:cubicBezTo>
                            <a:pt x="377911" y="218891"/>
                            <a:pt x="403628" y="210666"/>
                            <a:pt x="411793" y="206951"/>
                          </a:cubicBezTo>
                          <a:cubicBezTo>
                            <a:pt x="457310" y="186243"/>
                            <a:pt x="491248" y="175605"/>
                            <a:pt x="511789" y="175605"/>
                          </a:cubicBezTo>
                          <a:cubicBezTo>
                            <a:pt x="524518" y="175605"/>
                            <a:pt x="542000" y="167873"/>
                            <a:pt x="550636" y="158424"/>
                          </a:cubicBezTo>
                          <a:cubicBezTo>
                            <a:pt x="575097" y="131660"/>
                            <a:pt x="650985" y="100469"/>
                            <a:pt x="696514" y="98467"/>
                          </a:cubicBezTo>
                          <a:cubicBezTo>
                            <a:pt x="719215" y="97468"/>
                            <a:pt x="737789" y="91556"/>
                            <a:pt x="737789" y="85328"/>
                          </a:cubicBezTo>
                          <a:cubicBezTo>
                            <a:pt x="737789" y="79100"/>
                            <a:pt x="748519" y="74005"/>
                            <a:pt x="761634" y="74005"/>
                          </a:cubicBezTo>
                          <a:cubicBezTo>
                            <a:pt x="774749" y="74005"/>
                            <a:pt x="791964" y="66191"/>
                            <a:pt x="799891" y="56640"/>
                          </a:cubicBezTo>
                          <a:cubicBezTo>
                            <a:pt x="818855" y="33790"/>
                            <a:pt x="780163" y="0"/>
                            <a:pt x="744139" y="7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6" name="任意多边形: 形状 595">
                      <a:extLst>
                        <a:ext uri="{FF2B5EF4-FFF2-40B4-BE49-F238E27FC236}">
                          <a16:creationId xmlns:a16="http://schemas.microsoft.com/office/drawing/2014/main" id="{8D11C600-1AB8-4FAB-B7FB-0C8C20D176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7355" y="2572683"/>
                      <a:ext cx="354952" cy="1720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952" h="172068">
                          <a:moveTo>
                            <a:pt x="227645" y="19462"/>
                          </a:moveTo>
                          <a:cubicBezTo>
                            <a:pt x="206690" y="30465"/>
                            <a:pt x="177233" y="49945"/>
                            <a:pt x="162185" y="62751"/>
                          </a:cubicBezTo>
                          <a:cubicBezTo>
                            <a:pt x="146344" y="76231"/>
                            <a:pt x="122284" y="83750"/>
                            <a:pt x="105035" y="80611"/>
                          </a:cubicBezTo>
                          <a:cubicBezTo>
                            <a:pt x="75617" y="75257"/>
                            <a:pt x="19421" y="113804"/>
                            <a:pt x="8387" y="146906"/>
                          </a:cubicBezTo>
                          <a:cubicBezTo>
                            <a:pt x="0" y="172067"/>
                            <a:pt x="64210" y="164703"/>
                            <a:pt x="109739" y="135283"/>
                          </a:cubicBezTo>
                          <a:cubicBezTo>
                            <a:pt x="149540" y="109563"/>
                            <a:pt x="184620" y="98733"/>
                            <a:pt x="228131" y="98733"/>
                          </a:cubicBezTo>
                          <a:cubicBezTo>
                            <a:pt x="246043" y="98733"/>
                            <a:pt x="325803" y="43059"/>
                            <a:pt x="341847" y="19358"/>
                          </a:cubicBezTo>
                          <a:cubicBezTo>
                            <a:pt x="354951" y="0"/>
                            <a:pt x="264551" y="82"/>
                            <a:pt x="227645" y="194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7" name="任意多边形: 形状 596">
                      <a:extLst>
                        <a:ext uri="{FF2B5EF4-FFF2-40B4-BE49-F238E27FC236}">
                          <a16:creationId xmlns:a16="http://schemas.microsoft.com/office/drawing/2014/main" id="{FEC2422E-70BB-45F7-A90C-D52904A1E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0639" y="2576259"/>
                      <a:ext cx="25550" cy="400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550" h="400686">
                          <a:moveTo>
                            <a:pt x="9821" y="40387"/>
                          </a:moveTo>
                          <a:cubicBezTo>
                            <a:pt x="0" y="71331"/>
                            <a:pt x="8823" y="385402"/>
                            <a:pt x="19822" y="396402"/>
                          </a:cubicBezTo>
                          <a:cubicBezTo>
                            <a:pt x="24106" y="400685"/>
                            <a:pt x="25549" y="387522"/>
                            <a:pt x="23029" y="367149"/>
                          </a:cubicBezTo>
                          <a:cubicBezTo>
                            <a:pt x="20509" y="346776"/>
                            <a:pt x="19849" y="264384"/>
                            <a:pt x="21564" y="184057"/>
                          </a:cubicBezTo>
                          <a:cubicBezTo>
                            <a:pt x="24902" y="27681"/>
                            <a:pt x="22640" y="0"/>
                            <a:pt x="9821" y="403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8" name="任意多边形: 形状 597">
                      <a:extLst>
                        <a:ext uri="{FF2B5EF4-FFF2-40B4-BE49-F238E27FC236}">
                          <a16:creationId xmlns:a16="http://schemas.microsoft.com/office/drawing/2014/main" id="{97A06A01-F1F5-4B7A-8567-93562EAA6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4039" y="2611840"/>
                      <a:ext cx="41012" cy="595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012" h="59577">
                          <a:moveTo>
                            <a:pt x="9261" y="21476"/>
                          </a:moveTo>
                          <a:cubicBezTo>
                            <a:pt x="0" y="36460"/>
                            <a:pt x="12013" y="59576"/>
                            <a:pt x="29061" y="59576"/>
                          </a:cubicBezTo>
                          <a:cubicBezTo>
                            <a:pt x="35633" y="59576"/>
                            <a:pt x="41011" y="48146"/>
                            <a:pt x="41011" y="34176"/>
                          </a:cubicBezTo>
                          <a:cubicBezTo>
                            <a:pt x="41011" y="7391"/>
                            <a:pt x="22534" y="0"/>
                            <a:pt x="9261" y="214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99" name="任意多边形: 形状 598">
                      <a:extLst>
                        <a:ext uri="{FF2B5EF4-FFF2-40B4-BE49-F238E27FC236}">
                          <a16:creationId xmlns:a16="http://schemas.microsoft.com/office/drawing/2014/main" id="{985AA0FC-AE4E-451F-8EB6-9E9725334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50" y="2612759"/>
                      <a:ext cx="266701" cy="1665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701" h="166533">
                          <a:moveTo>
                            <a:pt x="0" y="26590"/>
                          </a:moveTo>
                          <a:cubicBezTo>
                            <a:pt x="0" y="36892"/>
                            <a:pt x="25371" y="56880"/>
                            <a:pt x="56380" y="71006"/>
                          </a:cubicBezTo>
                          <a:cubicBezTo>
                            <a:pt x="87389" y="85132"/>
                            <a:pt x="116301" y="102420"/>
                            <a:pt x="120629" y="109423"/>
                          </a:cubicBezTo>
                          <a:cubicBezTo>
                            <a:pt x="124957" y="116427"/>
                            <a:pt x="138892" y="122157"/>
                            <a:pt x="151595" y="122157"/>
                          </a:cubicBezTo>
                          <a:cubicBezTo>
                            <a:pt x="164297" y="122157"/>
                            <a:pt x="181804" y="130730"/>
                            <a:pt x="190500" y="141207"/>
                          </a:cubicBezTo>
                          <a:cubicBezTo>
                            <a:pt x="211518" y="166532"/>
                            <a:pt x="266700" y="166243"/>
                            <a:pt x="266700" y="140808"/>
                          </a:cubicBezTo>
                          <a:cubicBezTo>
                            <a:pt x="266700" y="123461"/>
                            <a:pt x="243815" y="107365"/>
                            <a:pt x="192743" y="88790"/>
                          </a:cubicBezTo>
                          <a:cubicBezTo>
                            <a:pt x="157102" y="75828"/>
                            <a:pt x="75739" y="30085"/>
                            <a:pt x="69037" y="19242"/>
                          </a:cubicBezTo>
                          <a:cubicBezTo>
                            <a:pt x="57145" y="0"/>
                            <a:pt x="0" y="6082"/>
                            <a:pt x="0" y="265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0" name="任意多边形: 形状 599">
                      <a:extLst>
                        <a:ext uri="{FF2B5EF4-FFF2-40B4-BE49-F238E27FC236}">
                          <a16:creationId xmlns:a16="http://schemas.microsoft.com/office/drawing/2014/main" id="{F147A1D2-1A2F-4B5A-BA50-FE4F67DC5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2450" y="2614218"/>
                      <a:ext cx="101601" cy="825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601" h="82599">
                          <a:moveTo>
                            <a:pt x="0" y="22710"/>
                          </a:moveTo>
                          <a:cubicBezTo>
                            <a:pt x="0" y="39545"/>
                            <a:pt x="63036" y="82598"/>
                            <a:pt x="87685" y="82598"/>
                          </a:cubicBezTo>
                          <a:cubicBezTo>
                            <a:pt x="95338" y="82598"/>
                            <a:pt x="101600" y="74025"/>
                            <a:pt x="101600" y="63548"/>
                          </a:cubicBezTo>
                          <a:cubicBezTo>
                            <a:pt x="101600" y="53071"/>
                            <a:pt x="90781" y="44498"/>
                            <a:pt x="77559" y="44498"/>
                          </a:cubicBezTo>
                          <a:cubicBezTo>
                            <a:pt x="64336" y="44498"/>
                            <a:pt x="50228" y="35925"/>
                            <a:pt x="46207" y="25448"/>
                          </a:cubicBezTo>
                          <a:cubicBezTo>
                            <a:pt x="37290" y="2210"/>
                            <a:pt x="0" y="0"/>
                            <a:pt x="0" y="227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1" name="任意多边形: 形状 600">
                      <a:extLst>
                        <a:ext uri="{FF2B5EF4-FFF2-40B4-BE49-F238E27FC236}">
                          <a16:creationId xmlns:a16="http://schemas.microsoft.com/office/drawing/2014/main" id="{379F2C1C-D4E6-4ACB-AD93-A475C6DB8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9455" y="2670556"/>
                      <a:ext cx="135698" cy="11182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5698" h="111822">
                          <a:moveTo>
                            <a:pt x="57346" y="15815"/>
                          </a:moveTo>
                          <a:cubicBezTo>
                            <a:pt x="46621" y="22139"/>
                            <a:pt x="30436" y="39179"/>
                            <a:pt x="21378" y="53683"/>
                          </a:cubicBezTo>
                          <a:cubicBezTo>
                            <a:pt x="0" y="87915"/>
                            <a:pt x="20200" y="111821"/>
                            <a:pt x="53689" y="91922"/>
                          </a:cubicBezTo>
                          <a:cubicBezTo>
                            <a:pt x="66424" y="84355"/>
                            <a:pt x="90631" y="73026"/>
                            <a:pt x="107482" y="66748"/>
                          </a:cubicBezTo>
                          <a:cubicBezTo>
                            <a:pt x="128854" y="58786"/>
                            <a:pt x="135697" y="49016"/>
                            <a:pt x="130106" y="34447"/>
                          </a:cubicBezTo>
                          <a:cubicBezTo>
                            <a:pt x="120453" y="9291"/>
                            <a:pt x="84168" y="0"/>
                            <a:pt x="57346" y="1581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2" name="任意多边形: 形状 601">
                      <a:extLst>
                        <a:ext uri="{FF2B5EF4-FFF2-40B4-BE49-F238E27FC236}">
                          <a16:creationId xmlns:a16="http://schemas.microsoft.com/office/drawing/2014/main" id="{43D79AF4-324E-49EC-B154-7A9027CFB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9650" y="2696816"/>
                      <a:ext cx="25401" cy="381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38101">
                          <a:moveTo>
                            <a:pt x="0" y="19050"/>
                          </a:moveTo>
                          <a:cubicBezTo>
                            <a:pt x="0" y="29527"/>
                            <a:pt x="5715" y="38100"/>
                            <a:pt x="12700" y="38100"/>
                          </a:cubicBezTo>
                          <a:cubicBezTo>
                            <a:pt x="19685" y="38100"/>
                            <a:pt x="25400" y="29527"/>
                            <a:pt x="25400" y="19050"/>
                          </a:cubicBezTo>
                          <a:cubicBezTo>
                            <a:pt x="25400" y="8573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8573"/>
                            <a:pt x="0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3" name="任意多边形: 形状 602">
                      <a:extLst>
                        <a:ext uri="{FF2B5EF4-FFF2-40B4-BE49-F238E27FC236}">
                          <a16:creationId xmlns:a16="http://schemas.microsoft.com/office/drawing/2014/main" id="{BB85C227-D485-44F8-870E-7619C1B2A6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9717" y="2726569"/>
                      <a:ext cx="123466" cy="864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3466" h="86497">
                          <a:moveTo>
                            <a:pt x="43333" y="16762"/>
                          </a:moveTo>
                          <a:cubicBezTo>
                            <a:pt x="7661" y="28555"/>
                            <a:pt x="0" y="46657"/>
                            <a:pt x="21559" y="68216"/>
                          </a:cubicBezTo>
                          <a:cubicBezTo>
                            <a:pt x="38877" y="85534"/>
                            <a:pt x="48003" y="86496"/>
                            <a:pt x="75611" y="73917"/>
                          </a:cubicBezTo>
                          <a:cubicBezTo>
                            <a:pt x="123465" y="52114"/>
                            <a:pt x="94034" y="0"/>
                            <a:pt x="43333" y="167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4" name="任意多边形: 形状 603">
                      <a:extLst>
                        <a:ext uri="{FF2B5EF4-FFF2-40B4-BE49-F238E27FC236}">
                          <a16:creationId xmlns:a16="http://schemas.microsoft.com/office/drawing/2014/main" id="{EBBE859A-3BF9-4EC5-B890-5AC626C12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0050" y="2749026"/>
                      <a:ext cx="344796" cy="1650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4796" h="165065">
                          <a:moveTo>
                            <a:pt x="228600" y="17976"/>
                          </a:moveTo>
                          <a:cubicBezTo>
                            <a:pt x="211138" y="27361"/>
                            <a:pt x="176847" y="43259"/>
                            <a:pt x="152400" y="53305"/>
                          </a:cubicBezTo>
                          <a:cubicBezTo>
                            <a:pt x="66515" y="88598"/>
                            <a:pt x="0" y="129214"/>
                            <a:pt x="0" y="146365"/>
                          </a:cubicBezTo>
                          <a:cubicBezTo>
                            <a:pt x="0" y="165064"/>
                            <a:pt x="6538" y="163900"/>
                            <a:pt x="107950" y="127149"/>
                          </a:cubicBezTo>
                          <a:cubicBezTo>
                            <a:pt x="170544" y="104466"/>
                            <a:pt x="240543" y="87490"/>
                            <a:pt x="271482" y="87490"/>
                          </a:cubicBezTo>
                          <a:cubicBezTo>
                            <a:pt x="294368" y="87490"/>
                            <a:pt x="344795" y="37331"/>
                            <a:pt x="336082" y="23233"/>
                          </a:cubicBezTo>
                          <a:cubicBezTo>
                            <a:pt x="323584" y="3010"/>
                            <a:pt x="262048" y="0"/>
                            <a:pt x="228600" y="179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5" name="任意多边形: 形状 604">
                      <a:extLst>
                        <a:ext uri="{FF2B5EF4-FFF2-40B4-BE49-F238E27FC236}">
                          <a16:creationId xmlns:a16="http://schemas.microsoft.com/office/drawing/2014/main" id="{142FD576-2778-4BE5-8247-43F86AE25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2710" y="2756150"/>
                      <a:ext cx="796917" cy="3314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96917" h="331448">
                          <a:moveTo>
                            <a:pt x="730154" y="14982"/>
                          </a:moveTo>
                          <a:cubicBezTo>
                            <a:pt x="726478" y="20931"/>
                            <a:pt x="693279" y="32899"/>
                            <a:pt x="656380" y="41577"/>
                          </a:cubicBezTo>
                          <a:cubicBezTo>
                            <a:pt x="558936" y="64493"/>
                            <a:pt x="450479" y="108272"/>
                            <a:pt x="443875" y="127354"/>
                          </a:cubicBezTo>
                          <a:cubicBezTo>
                            <a:pt x="440732" y="136436"/>
                            <a:pt x="430166" y="143866"/>
                            <a:pt x="420394" y="143866"/>
                          </a:cubicBezTo>
                          <a:cubicBezTo>
                            <a:pt x="364692" y="143866"/>
                            <a:pt x="180929" y="202247"/>
                            <a:pt x="136521" y="234052"/>
                          </a:cubicBezTo>
                          <a:cubicBezTo>
                            <a:pt x="118002" y="247315"/>
                            <a:pt x="97711" y="258166"/>
                            <a:pt x="91428" y="258166"/>
                          </a:cubicBezTo>
                          <a:cubicBezTo>
                            <a:pt x="85145" y="258166"/>
                            <a:pt x="61764" y="262452"/>
                            <a:pt x="39471" y="267691"/>
                          </a:cubicBezTo>
                          <a:cubicBezTo>
                            <a:pt x="5825" y="275598"/>
                            <a:pt x="0" y="282071"/>
                            <a:pt x="5189" y="305791"/>
                          </a:cubicBezTo>
                          <a:cubicBezTo>
                            <a:pt x="8627" y="321507"/>
                            <a:pt x="15726" y="331447"/>
                            <a:pt x="20965" y="327879"/>
                          </a:cubicBezTo>
                          <a:cubicBezTo>
                            <a:pt x="26204" y="324310"/>
                            <a:pt x="59065" y="312888"/>
                            <a:pt x="93990" y="302495"/>
                          </a:cubicBezTo>
                          <a:cubicBezTo>
                            <a:pt x="128915" y="292102"/>
                            <a:pt x="171778" y="277348"/>
                            <a:pt x="189240" y="269708"/>
                          </a:cubicBezTo>
                          <a:cubicBezTo>
                            <a:pt x="231452" y="251239"/>
                            <a:pt x="300412" y="232766"/>
                            <a:pt x="327143" y="232766"/>
                          </a:cubicBezTo>
                          <a:cubicBezTo>
                            <a:pt x="338993" y="232766"/>
                            <a:pt x="357104" y="222147"/>
                            <a:pt x="367389" y="209168"/>
                          </a:cubicBezTo>
                          <a:cubicBezTo>
                            <a:pt x="379700" y="193633"/>
                            <a:pt x="405067" y="184657"/>
                            <a:pt x="441628" y="182899"/>
                          </a:cubicBezTo>
                          <a:cubicBezTo>
                            <a:pt x="472175" y="181430"/>
                            <a:pt x="503607" y="172527"/>
                            <a:pt x="511478" y="163115"/>
                          </a:cubicBezTo>
                          <a:cubicBezTo>
                            <a:pt x="524250" y="147843"/>
                            <a:pt x="611267" y="118466"/>
                            <a:pt x="643733" y="118466"/>
                          </a:cubicBezTo>
                          <a:cubicBezTo>
                            <a:pt x="650610" y="118466"/>
                            <a:pt x="669749" y="107071"/>
                            <a:pt x="686263" y="93144"/>
                          </a:cubicBezTo>
                          <a:cubicBezTo>
                            <a:pt x="706187" y="76342"/>
                            <a:pt x="727753" y="69933"/>
                            <a:pt x="750359" y="74094"/>
                          </a:cubicBezTo>
                          <a:cubicBezTo>
                            <a:pt x="776453" y="78898"/>
                            <a:pt x="786307" y="74447"/>
                            <a:pt x="792454" y="55080"/>
                          </a:cubicBezTo>
                          <a:cubicBezTo>
                            <a:pt x="796868" y="41172"/>
                            <a:pt x="796916" y="24027"/>
                            <a:pt x="792560" y="16980"/>
                          </a:cubicBezTo>
                          <a:cubicBezTo>
                            <a:pt x="782927" y="1393"/>
                            <a:pt x="739414" y="0"/>
                            <a:pt x="730154" y="149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6" name="任意多边形: 形状 605">
                      <a:extLst>
                        <a:ext uri="{FF2B5EF4-FFF2-40B4-BE49-F238E27FC236}">
                          <a16:creationId xmlns:a16="http://schemas.microsoft.com/office/drawing/2014/main" id="{91B13C17-03E9-44E1-A7AA-5791F8462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4183" y="2755711"/>
                      <a:ext cx="50106" cy="1189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106" h="118906">
                          <a:moveTo>
                            <a:pt x="34106" y="17654"/>
                          </a:moveTo>
                          <a:cubicBezTo>
                            <a:pt x="36340" y="35309"/>
                            <a:pt x="29796" y="61704"/>
                            <a:pt x="19565" y="76311"/>
                          </a:cubicBezTo>
                          <a:cubicBezTo>
                            <a:pt x="0" y="104244"/>
                            <a:pt x="5185" y="118905"/>
                            <a:pt x="34630" y="118905"/>
                          </a:cubicBezTo>
                          <a:cubicBezTo>
                            <a:pt x="48840" y="118905"/>
                            <a:pt x="50105" y="105976"/>
                            <a:pt x="41152" y="52230"/>
                          </a:cubicBezTo>
                          <a:cubicBezTo>
                            <a:pt x="35043" y="15559"/>
                            <a:pt x="31873" y="0"/>
                            <a:pt x="34106" y="176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7" name="任意多边形: 形状 606">
                      <a:extLst>
                        <a:ext uri="{FF2B5EF4-FFF2-40B4-BE49-F238E27FC236}">
                          <a16:creationId xmlns:a16="http://schemas.microsoft.com/office/drawing/2014/main" id="{BB28C119-F869-4471-96B9-8765F8BC6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340" y="2776362"/>
                      <a:ext cx="692635" cy="3522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92635" h="352255">
                          <a:moveTo>
                            <a:pt x="18372" y="16111"/>
                          </a:moveTo>
                          <a:cubicBezTo>
                            <a:pt x="0" y="38248"/>
                            <a:pt x="10866" y="72854"/>
                            <a:pt x="36190" y="72854"/>
                          </a:cubicBezTo>
                          <a:cubicBezTo>
                            <a:pt x="58104" y="72854"/>
                            <a:pt x="160882" y="116071"/>
                            <a:pt x="219764" y="150045"/>
                          </a:cubicBezTo>
                          <a:cubicBezTo>
                            <a:pt x="243032" y="163470"/>
                            <a:pt x="272698" y="174454"/>
                            <a:pt x="285690" y="174454"/>
                          </a:cubicBezTo>
                          <a:cubicBezTo>
                            <a:pt x="298681" y="174454"/>
                            <a:pt x="312883" y="180234"/>
                            <a:pt x="317250" y="187299"/>
                          </a:cubicBezTo>
                          <a:cubicBezTo>
                            <a:pt x="321616" y="194363"/>
                            <a:pt x="360529" y="214431"/>
                            <a:pt x="403724" y="231894"/>
                          </a:cubicBezTo>
                          <a:cubicBezTo>
                            <a:pt x="446919" y="249357"/>
                            <a:pt x="501297" y="275010"/>
                            <a:pt x="524564" y="288900"/>
                          </a:cubicBezTo>
                          <a:cubicBezTo>
                            <a:pt x="547832" y="302790"/>
                            <a:pt x="574366" y="314154"/>
                            <a:pt x="583531" y="314154"/>
                          </a:cubicBezTo>
                          <a:cubicBezTo>
                            <a:pt x="592695" y="314154"/>
                            <a:pt x="603482" y="322727"/>
                            <a:pt x="607503" y="333204"/>
                          </a:cubicBezTo>
                          <a:cubicBezTo>
                            <a:pt x="611828" y="344477"/>
                            <a:pt x="630909" y="352254"/>
                            <a:pt x="654243" y="352254"/>
                          </a:cubicBezTo>
                          <a:cubicBezTo>
                            <a:pt x="689803" y="352254"/>
                            <a:pt x="692634" y="349450"/>
                            <a:pt x="683087" y="323679"/>
                          </a:cubicBezTo>
                          <a:cubicBezTo>
                            <a:pt x="676846" y="306834"/>
                            <a:pt x="659520" y="293275"/>
                            <a:pt x="640880" y="290649"/>
                          </a:cubicBezTo>
                          <a:cubicBezTo>
                            <a:pt x="623489" y="288198"/>
                            <a:pt x="606402" y="282478"/>
                            <a:pt x="602910" y="277937"/>
                          </a:cubicBezTo>
                          <a:cubicBezTo>
                            <a:pt x="594559" y="267078"/>
                            <a:pt x="495991" y="225254"/>
                            <a:pt x="478752" y="225254"/>
                          </a:cubicBezTo>
                          <a:cubicBezTo>
                            <a:pt x="471368" y="225254"/>
                            <a:pt x="460564" y="218110"/>
                            <a:pt x="454743" y="209379"/>
                          </a:cubicBezTo>
                          <a:cubicBezTo>
                            <a:pt x="448923" y="200648"/>
                            <a:pt x="404155" y="174122"/>
                            <a:pt x="355260" y="150433"/>
                          </a:cubicBezTo>
                          <a:cubicBezTo>
                            <a:pt x="306365" y="126744"/>
                            <a:pt x="257788" y="102717"/>
                            <a:pt x="247310" y="97039"/>
                          </a:cubicBezTo>
                          <a:cubicBezTo>
                            <a:pt x="214600" y="79315"/>
                            <a:pt x="63909" y="7856"/>
                            <a:pt x="48368" y="2700"/>
                          </a:cubicBezTo>
                          <a:cubicBezTo>
                            <a:pt x="40232" y="0"/>
                            <a:pt x="26734" y="6035"/>
                            <a:pt x="18372" y="161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8" name="任意多边形: 形状 607">
                      <a:extLst>
                        <a:ext uri="{FF2B5EF4-FFF2-40B4-BE49-F238E27FC236}">
                          <a16:creationId xmlns:a16="http://schemas.microsoft.com/office/drawing/2014/main" id="{43060463-FB54-4483-9A07-E64BB28775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6066" y="2780052"/>
                      <a:ext cx="276259" cy="1786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6259" h="178616">
                          <a:moveTo>
                            <a:pt x="2078" y="31933"/>
                          </a:moveTo>
                          <a:cubicBezTo>
                            <a:pt x="0" y="44499"/>
                            <a:pt x="37203" y="70099"/>
                            <a:pt x="82384" y="87194"/>
                          </a:cubicBezTo>
                          <a:cubicBezTo>
                            <a:pt x="102069" y="94643"/>
                            <a:pt x="106636" y="97061"/>
                            <a:pt x="188188" y="143223"/>
                          </a:cubicBezTo>
                          <a:cubicBezTo>
                            <a:pt x="247007" y="176518"/>
                            <a:pt x="276258" y="178615"/>
                            <a:pt x="270580" y="149129"/>
                          </a:cubicBezTo>
                          <a:cubicBezTo>
                            <a:pt x="268289" y="137230"/>
                            <a:pt x="217863" y="100513"/>
                            <a:pt x="158524" y="67536"/>
                          </a:cubicBezTo>
                          <a:cubicBezTo>
                            <a:pt x="57553" y="11423"/>
                            <a:pt x="7358" y="0"/>
                            <a:pt x="2078" y="319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09" name="任意多边形: 形状 608">
                      <a:extLst>
                        <a:ext uri="{FF2B5EF4-FFF2-40B4-BE49-F238E27FC236}">
                          <a16:creationId xmlns:a16="http://schemas.microsoft.com/office/drawing/2014/main" id="{5C8BB4A6-BE02-4198-8A08-BC061963C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750" y="2846703"/>
                      <a:ext cx="140935" cy="11885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0935" h="118859">
                          <a:moveTo>
                            <a:pt x="76200" y="11732"/>
                          </a:moveTo>
                          <a:cubicBezTo>
                            <a:pt x="52385" y="20611"/>
                            <a:pt x="0" y="76258"/>
                            <a:pt x="0" y="92676"/>
                          </a:cubicBezTo>
                          <a:cubicBezTo>
                            <a:pt x="0" y="114381"/>
                            <a:pt x="34139" y="118858"/>
                            <a:pt x="88345" y="104262"/>
                          </a:cubicBezTo>
                          <a:cubicBezTo>
                            <a:pt x="139615" y="90457"/>
                            <a:pt x="140934" y="88791"/>
                            <a:pt x="130951" y="50419"/>
                          </a:cubicBezTo>
                          <a:cubicBezTo>
                            <a:pt x="120124" y="8802"/>
                            <a:pt x="107667" y="0"/>
                            <a:pt x="76200" y="117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0" name="任意多边形: 形状 609">
                      <a:extLst>
                        <a:ext uri="{FF2B5EF4-FFF2-40B4-BE49-F238E27FC236}">
                          <a16:creationId xmlns:a16="http://schemas.microsoft.com/office/drawing/2014/main" id="{8853D95E-5799-4853-B0B9-DCC412B3A6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450" y="2892882"/>
                      <a:ext cx="121877" cy="833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1877" h="83335">
                          <a:moveTo>
                            <a:pt x="0" y="24723"/>
                          </a:moveTo>
                          <a:cubicBezTo>
                            <a:pt x="0" y="47125"/>
                            <a:pt x="54646" y="83334"/>
                            <a:pt x="88453" y="83334"/>
                          </a:cubicBezTo>
                          <a:cubicBezTo>
                            <a:pt x="120579" y="83334"/>
                            <a:pt x="121876" y="56027"/>
                            <a:pt x="91075" y="28152"/>
                          </a:cubicBezTo>
                          <a:cubicBezTo>
                            <a:pt x="62570" y="2356"/>
                            <a:pt x="0" y="0"/>
                            <a:pt x="0" y="2472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1" name="任意多边形: 形状 610">
                      <a:extLst>
                        <a:ext uri="{FF2B5EF4-FFF2-40B4-BE49-F238E27FC236}">
                          <a16:creationId xmlns:a16="http://schemas.microsoft.com/office/drawing/2014/main" id="{8B768F3B-0D4A-4A92-8ADD-B9075C810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510" y="2895216"/>
                      <a:ext cx="126341" cy="1027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6341" h="102768">
                          <a:moveTo>
                            <a:pt x="46044" y="31648"/>
                          </a:moveTo>
                          <a:cubicBezTo>
                            <a:pt x="1712" y="62290"/>
                            <a:pt x="0" y="71740"/>
                            <a:pt x="36322" y="85300"/>
                          </a:cubicBezTo>
                          <a:cubicBezTo>
                            <a:pt x="83110" y="102767"/>
                            <a:pt x="126340" y="85338"/>
                            <a:pt x="126340" y="49008"/>
                          </a:cubicBezTo>
                          <a:cubicBezTo>
                            <a:pt x="126340" y="7460"/>
                            <a:pt x="91833" y="0"/>
                            <a:pt x="46044" y="316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2" name="任意多边形: 形状 611">
                      <a:extLst>
                        <a:ext uri="{FF2B5EF4-FFF2-40B4-BE49-F238E27FC236}">
                          <a16:creationId xmlns:a16="http://schemas.microsoft.com/office/drawing/2014/main" id="{433BC1B8-BDA1-43AE-8A40-08EECAE02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9650" y="2912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3" name="任意多边形: 形状 612">
                      <a:extLst>
                        <a:ext uri="{FF2B5EF4-FFF2-40B4-BE49-F238E27FC236}">
                          <a16:creationId xmlns:a16="http://schemas.microsoft.com/office/drawing/2014/main" id="{75A08631-7245-45BC-A325-30801F45F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7451" y="2937469"/>
                      <a:ext cx="365500" cy="1740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5500" h="174047">
                          <a:moveTo>
                            <a:pt x="300770" y="5795"/>
                          </a:moveTo>
                          <a:cubicBezTo>
                            <a:pt x="272648" y="12044"/>
                            <a:pt x="95678" y="77469"/>
                            <a:pt x="61911" y="94101"/>
                          </a:cubicBezTo>
                          <a:cubicBezTo>
                            <a:pt x="21603" y="113955"/>
                            <a:pt x="0" y="148228"/>
                            <a:pt x="17047" y="165276"/>
                          </a:cubicBezTo>
                          <a:cubicBezTo>
                            <a:pt x="25818" y="174046"/>
                            <a:pt x="50231" y="167749"/>
                            <a:pt x="92962" y="145696"/>
                          </a:cubicBezTo>
                          <a:cubicBezTo>
                            <a:pt x="163781" y="109146"/>
                            <a:pt x="309472" y="61306"/>
                            <a:pt x="343274" y="63501"/>
                          </a:cubicBezTo>
                          <a:cubicBezTo>
                            <a:pt x="355498" y="64295"/>
                            <a:pt x="365499" y="56393"/>
                            <a:pt x="365499" y="45942"/>
                          </a:cubicBezTo>
                          <a:cubicBezTo>
                            <a:pt x="365499" y="23970"/>
                            <a:pt x="326852" y="0"/>
                            <a:pt x="300770" y="579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4" name="任意多边形: 形状 613">
                      <a:extLst>
                        <a:ext uri="{FF2B5EF4-FFF2-40B4-BE49-F238E27FC236}">
                          <a16:creationId xmlns:a16="http://schemas.microsoft.com/office/drawing/2014/main" id="{F01D25D0-4CAC-420C-96A4-FA413C4362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5150" y="2963536"/>
                      <a:ext cx="88901" cy="924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8901" h="92455">
                          <a:moveTo>
                            <a:pt x="0" y="16806"/>
                          </a:moveTo>
                          <a:cubicBezTo>
                            <a:pt x="0" y="38938"/>
                            <a:pt x="68393" y="92454"/>
                            <a:pt x="80809" y="80038"/>
                          </a:cubicBezTo>
                          <a:cubicBezTo>
                            <a:pt x="85259" y="75588"/>
                            <a:pt x="88900" y="58612"/>
                            <a:pt x="88900" y="42313"/>
                          </a:cubicBezTo>
                          <a:cubicBezTo>
                            <a:pt x="88900" y="21568"/>
                            <a:pt x="81593" y="12680"/>
                            <a:pt x="64539" y="12680"/>
                          </a:cubicBezTo>
                          <a:cubicBezTo>
                            <a:pt x="51140" y="12680"/>
                            <a:pt x="31138" y="9211"/>
                            <a:pt x="20089" y="4971"/>
                          </a:cubicBezTo>
                          <a:cubicBezTo>
                            <a:pt x="7134" y="0"/>
                            <a:pt x="0" y="4203"/>
                            <a:pt x="0" y="168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5" name="任意多边形: 形状 614">
                      <a:extLst>
                        <a:ext uri="{FF2B5EF4-FFF2-40B4-BE49-F238E27FC236}">
                          <a16:creationId xmlns:a16="http://schemas.microsoft.com/office/drawing/2014/main" id="{6EEB450B-D8E3-4E78-BADD-735CCA4CF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4877" y="2959793"/>
                      <a:ext cx="787624" cy="3182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87624" h="318203">
                          <a:moveTo>
                            <a:pt x="666973" y="18403"/>
                          </a:moveTo>
                          <a:cubicBezTo>
                            <a:pt x="649511" y="25876"/>
                            <a:pt x="612363" y="40444"/>
                            <a:pt x="584423" y="50777"/>
                          </a:cubicBezTo>
                          <a:cubicBezTo>
                            <a:pt x="556483" y="61109"/>
                            <a:pt x="516478" y="76752"/>
                            <a:pt x="495523" y="85538"/>
                          </a:cubicBezTo>
                          <a:cubicBezTo>
                            <a:pt x="474568" y="94324"/>
                            <a:pt x="397415" y="120423"/>
                            <a:pt x="324073" y="143537"/>
                          </a:cubicBezTo>
                          <a:cubicBezTo>
                            <a:pt x="250731" y="166651"/>
                            <a:pt x="175572" y="196083"/>
                            <a:pt x="157054" y="208943"/>
                          </a:cubicBezTo>
                          <a:cubicBezTo>
                            <a:pt x="138535" y="221802"/>
                            <a:pt x="114046" y="232323"/>
                            <a:pt x="102632" y="232323"/>
                          </a:cubicBezTo>
                          <a:cubicBezTo>
                            <a:pt x="72205" y="232323"/>
                            <a:pt x="0" y="261121"/>
                            <a:pt x="1588" y="272622"/>
                          </a:cubicBezTo>
                          <a:cubicBezTo>
                            <a:pt x="2339" y="278060"/>
                            <a:pt x="10050" y="291060"/>
                            <a:pt x="18723" y="301510"/>
                          </a:cubicBezTo>
                          <a:cubicBezTo>
                            <a:pt x="32576" y="318202"/>
                            <a:pt x="39355" y="317282"/>
                            <a:pt x="74508" y="293934"/>
                          </a:cubicBezTo>
                          <a:cubicBezTo>
                            <a:pt x="96516" y="279316"/>
                            <a:pt x="134525" y="262985"/>
                            <a:pt x="158973" y="257644"/>
                          </a:cubicBezTo>
                          <a:cubicBezTo>
                            <a:pt x="183421" y="252302"/>
                            <a:pt x="249143" y="232152"/>
                            <a:pt x="305023" y="212865"/>
                          </a:cubicBezTo>
                          <a:cubicBezTo>
                            <a:pt x="403252" y="178963"/>
                            <a:pt x="443812" y="168823"/>
                            <a:pt x="481199" y="168823"/>
                          </a:cubicBezTo>
                          <a:cubicBezTo>
                            <a:pt x="490973" y="168823"/>
                            <a:pt x="512482" y="157428"/>
                            <a:pt x="528996" y="143501"/>
                          </a:cubicBezTo>
                          <a:cubicBezTo>
                            <a:pt x="547439" y="127949"/>
                            <a:pt x="570114" y="120599"/>
                            <a:pt x="587770" y="124451"/>
                          </a:cubicBezTo>
                          <a:cubicBezTo>
                            <a:pt x="604762" y="128158"/>
                            <a:pt x="622939" y="122776"/>
                            <a:pt x="632220" y="111289"/>
                          </a:cubicBezTo>
                          <a:cubicBezTo>
                            <a:pt x="640857" y="100600"/>
                            <a:pt x="679356" y="81035"/>
                            <a:pt x="717773" y="67812"/>
                          </a:cubicBezTo>
                          <a:cubicBezTo>
                            <a:pt x="756190" y="54588"/>
                            <a:pt x="787623" y="36188"/>
                            <a:pt x="787623" y="26921"/>
                          </a:cubicBezTo>
                          <a:cubicBezTo>
                            <a:pt x="787623" y="5481"/>
                            <a:pt x="709980" y="0"/>
                            <a:pt x="666973" y="184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6" name="任意多边形: 形状 615">
                      <a:extLst>
                        <a:ext uri="{FF2B5EF4-FFF2-40B4-BE49-F238E27FC236}">
                          <a16:creationId xmlns:a16="http://schemas.microsoft.com/office/drawing/2014/main" id="{E3E99CC1-814D-4C76-B198-B93038CDE9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4375" y="2970241"/>
                      <a:ext cx="716796" cy="342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6796" h="342662">
                          <a:moveTo>
                            <a:pt x="18255" y="18789"/>
                          </a:moveTo>
                          <a:cubicBezTo>
                            <a:pt x="0" y="48326"/>
                            <a:pt x="16659" y="64602"/>
                            <a:pt x="91548" y="90393"/>
                          </a:cubicBezTo>
                          <a:cubicBezTo>
                            <a:pt x="217356" y="133721"/>
                            <a:pt x="254723" y="148094"/>
                            <a:pt x="335825" y="184353"/>
                          </a:cubicBezTo>
                          <a:cubicBezTo>
                            <a:pt x="405389" y="215453"/>
                            <a:pt x="458435" y="238421"/>
                            <a:pt x="545375" y="275081"/>
                          </a:cubicBezTo>
                          <a:cubicBezTo>
                            <a:pt x="562838" y="282445"/>
                            <a:pt x="595152" y="299203"/>
                            <a:pt x="617185" y="312322"/>
                          </a:cubicBezTo>
                          <a:cubicBezTo>
                            <a:pt x="662856" y="339517"/>
                            <a:pt x="692267" y="342661"/>
                            <a:pt x="705202" y="321732"/>
                          </a:cubicBezTo>
                          <a:cubicBezTo>
                            <a:pt x="716795" y="302974"/>
                            <a:pt x="649355" y="248684"/>
                            <a:pt x="612050" y="246743"/>
                          </a:cubicBezTo>
                          <a:cubicBezTo>
                            <a:pt x="596334" y="245926"/>
                            <a:pt x="580617" y="238567"/>
                            <a:pt x="577123" y="230391"/>
                          </a:cubicBezTo>
                          <a:cubicBezTo>
                            <a:pt x="573630" y="222215"/>
                            <a:pt x="536073" y="207045"/>
                            <a:pt x="493664" y="196680"/>
                          </a:cubicBezTo>
                          <a:cubicBezTo>
                            <a:pt x="451255" y="186316"/>
                            <a:pt x="410551" y="170600"/>
                            <a:pt x="403210" y="161755"/>
                          </a:cubicBezTo>
                          <a:cubicBezTo>
                            <a:pt x="395871" y="152911"/>
                            <a:pt x="380227" y="145675"/>
                            <a:pt x="368447" y="145675"/>
                          </a:cubicBezTo>
                          <a:cubicBezTo>
                            <a:pt x="356668" y="145675"/>
                            <a:pt x="333079" y="134427"/>
                            <a:pt x="316027" y="120679"/>
                          </a:cubicBezTo>
                          <a:cubicBezTo>
                            <a:pt x="298976" y="106931"/>
                            <a:pt x="278581" y="98359"/>
                            <a:pt x="270705" y="101629"/>
                          </a:cubicBezTo>
                          <a:cubicBezTo>
                            <a:pt x="262829" y="104899"/>
                            <a:pt x="249271" y="99002"/>
                            <a:pt x="240575" y="88525"/>
                          </a:cubicBezTo>
                          <a:cubicBezTo>
                            <a:pt x="231879" y="78048"/>
                            <a:pt x="215104" y="69475"/>
                            <a:pt x="203297" y="69475"/>
                          </a:cubicBezTo>
                          <a:cubicBezTo>
                            <a:pt x="191489" y="69475"/>
                            <a:pt x="152212" y="55188"/>
                            <a:pt x="116014" y="37725"/>
                          </a:cubicBezTo>
                          <a:cubicBezTo>
                            <a:pt x="43144" y="2571"/>
                            <a:pt x="29867" y="0"/>
                            <a:pt x="18255" y="1878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7" name="任意多边形: 形状 616">
                      <a:extLst>
                        <a:ext uri="{FF2B5EF4-FFF2-40B4-BE49-F238E27FC236}">
                          <a16:creationId xmlns:a16="http://schemas.microsoft.com/office/drawing/2014/main" id="{48AFE883-1FFF-4214-9312-728D56F5E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7142" y="2959011"/>
                      <a:ext cx="274083" cy="1794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083" h="179478">
                          <a:moveTo>
                            <a:pt x="1152" y="33080"/>
                          </a:moveTo>
                          <a:cubicBezTo>
                            <a:pt x="0" y="41811"/>
                            <a:pt x="18993" y="58467"/>
                            <a:pt x="43358" y="70093"/>
                          </a:cubicBezTo>
                          <a:cubicBezTo>
                            <a:pt x="67723" y="81719"/>
                            <a:pt x="122030" y="108865"/>
                            <a:pt x="164040" y="130418"/>
                          </a:cubicBezTo>
                          <a:cubicBezTo>
                            <a:pt x="255962" y="177577"/>
                            <a:pt x="274082" y="179477"/>
                            <a:pt x="265228" y="141030"/>
                          </a:cubicBezTo>
                          <a:cubicBezTo>
                            <a:pt x="260418" y="120140"/>
                            <a:pt x="228823" y="97916"/>
                            <a:pt x="147753" y="58394"/>
                          </a:cubicBezTo>
                          <a:cubicBezTo>
                            <a:pt x="40285" y="6004"/>
                            <a:pt x="5515" y="0"/>
                            <a:pt x="1152" y="330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8" name="任意多边形: 形状 617">
                      <a:extLst>
                        <a:ext uri="{FF2B5EF4-FFF2-40B4-BE49-F238E27FC236}">
                          <a16:creationId xmlns:a16="http://schemas.microsoft.com/office/drawing/2014/main" id="{D25E6914-B364-4B8F-ACA4-D8B23F477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7991" y="3014316"/>
                      <a:ext cx="17473" cy="3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8">
                          <a:moveTo>
                            <a:pt x="2682" y="22225"/>
                          </a:moveTo>
                          <a:cubicBezTo>
                            <a:pt x="0" y="34449"/>
                            <a:pt x="71" y="35877"/>
                            <a:pt x="2839" y="25400"/>
                          </a:cubicBezTo>
                          <a:cubicBezTo>
                            <a:pt x="5608" y="14923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1" y="0"/>
                            <a:pt x="13909" y="0"/>
                          </a:cubicBezTo>
                          <a:cubicBezTo>
                            <a:pt x="10417" y="0"/>
                            <a:pt x="5365" y="10001"/>
                            <a:pt x="2682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19" name="任意多边形: 形状 618">
                      <a:extLst>
                        <a:ext uri="{FF2B5EF4-FFF2-40B4-BE49-F238E27FC236}">
                          <a16:creationId xmlns:a16="http://schemas.microsoft.com/office/drawing/2014/main" id="{F1BD3DC0-F108-4476-9D57-F619088E1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4348" y="3060678"/>
                      <a:ext cx="168535" cy="1206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8535" h="120610">
                          <a:moveTo>
                            <a:pt x="57977" y="32810"/>
                          </a:moveTo>
                          <a:cubicBezTo>
                            <a:pt x="0" y="90251"/>
                            <a:pt x="39951" y="120609"/>
                            <a:pt x="119868" y="79839"/>
                          </a:cubicBezTo>
                          <a:cubicBezTo>
                            <a:pt x="160752" y="58982"/>
                            <a:pt x="168534" y="49636"/>
                            <a:pt x="159429" y="32331"/>
                          </a:cubicBezTo>
                          <a:cubicBezTo>
                            <a:pt x="142416" y="0"/>
                            <a:pt x="90848" y="243"/>
                            <a:pt x="57977" y="328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0" name="任意多边形: 形状 619">
                      <a:extLst>
                        <a:ext uri="{FF2B5EF4-FFF2-40B4-BE49-F238E27FC236}">
                          <a16:creationId xmlns:a16="http://schemas.microsoft.com/office/drawing/2014/main" id="{5E5BCC16-EED9-46E7-BE65-7DD5C2AD1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8858" y="3077816"/>
                      <a:ext cx="16663" cy="654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663" h="65406">
                          <a:moveTo>
                            <a:pt x="2374" y="41275"/>
                          </a:moveTo>
                          <a:cubicBezTo>
                            <a:pt x="0" y="63976"/>
                            <a:pt x="127" y="65405"/>
                            <a:pt x="2658" y="44450"/>
                          </a:cubicBezTo>
                          <a:cubicBezTo>
                            <a:pt x="5188" y="23495"/>
                            <a:pt x="9988" y="4921"/>
                            <a:pt x="13325" y="3175"/>
                          </a:cubicBezTo>
                          <a:cubicBezTo>
                            <a:pt x="16662" y="1429"/>
                            <a:pt x="16534" y="0"/>
                            <a:pt x="13042" y="0"/>
                          </a:cubicBezTo>
                          <a:cubicBezTo>
                            <a:pt x="9550" y="0"/>
                            <a:pt x="4749" y="18574"/>
                            <a:pt x="2374" y="412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1" name="任意多边形: 形状 620">
                      <a:extLst>
                        <a:ext uri="{FF2B5EF4-FFF2-40B4-BE49-F238E27FC236}">
                          <a16:creationId xmlns:a16="http://schemas.microsoft.com/office/drawing/2014/main" id="{3B4798E9-F942-4846-9889-6D2D74224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716" y="3071487"/>
                      <a:ext cx="131790" cy="1094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790" h="109436">
                          <a:moveTo>
                            <a:pt x="12327" y="25379"/>
                          </a:moveTo>
                          <a:cubicBezTo>
                            <a:pt x="0" y="57501"/>
                            <a:pt x="16523" y="79269"/>
                            <a:pt x="65504" y="95434"/>
                          </a:cubicBezTo>
                          <a:cubicBezTo>
                            <a:pt x="107929" y="109435"/>
                            <a:pt x="112791" y="108657"/>
                            <a:pt x="116999" y="87187"/>
                          </a:cubicBezTo>
                          <a:cubicBezTo>
                            <a:pt x="119554" y="74148"/>
                            <a:pt x="124590" y="61909"/>
                            <a:pt x="128189" y="59990"/>
                          </a:cubicBezTo>
                          <a:cubicBezTo>
                            <a:pt x="131789" y="58071"/>
                            <a:pt x="121002" y="51279"/>
                            <a:pt x="104218" y="44898"/>
                          </a:cubicBezTo>
                          <a:cubicBezTo>
                            <a:pt x="87434" y="38517"/>
                            <a:pt x="69952" y="27228"/>
                            <a:pt x="65368" y="19812"/>
                          </a:cubicBezTo>
                          <a:cubicBezTo>
                            <a:pt x="53123" y="0"/>
                            <a:pt x="20762" y="3396"/>
                            <a:pt x="12327" y="253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2" name="任意多边形: 形状 621">
                      <a:extLst>
                        <a:ext uri="{FF2B5EF4-FFF2-40B4-BE49-F238E27FC236}">
                          <a16:creationId xmlns:a16="http://schemas.microsoft.com/office/drawing/2014/main" id="{D5879ABC-05B6-4D7B-AA27-38D1653E4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9291" y="3095336"/>
                      <a:ext cx="141706" cy="825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1706" h="82551">
                          <a:moveTo>
                            <a:pt x="52951" y="12671"/>
                          </a:moveTo>
                          <a:cubicBezTo>
                            <a:pt x="0" y="45057"/>
                            <a:pt x="24827" y="82550"/>
                            <a:pt x="88620" y="66539"/>
                          </a:cubicBezTo>
                          <a:cubicBezTo>
                            <a:pt x="129897" y="56179"/>
                            <a:pt x="141705" y="9648"/>
                            <a:pt x="104795" y="2796"/>
                          </a:cubicBezTo>
                          <a:cubicBezTo>
                            <a:pt x="89733" y="0"/>
                            <a:pt x="66403" y="4444"/>
                            <a:pt x="52951" y="1267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3" name="任意多边形: 形状 622">
                      <a:extLst>
                        <a:ext uri="{FF2B5EF4-FFF2-40B4-BE49-F238E27FC236}">
                          <a16:creationId xmlns:a16="http://schemas.microsoft.com/office/drawing/2014/main" id="{E0F2F640-5719-4F22-9145-4DF8C7706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2450" y="3122940"/>
                      <a:ext cx="125348" cy="691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5348" h="69177">
                          <a:moveTo>
                            <a:pt x="0" y="10400"/>
                          </a:moveTo>
                          <a:cubicBezTo>
                            <a:pt x="0" y="33222"/>
                            <a:pt x="48338" y="69176"/>
                            <a:pt x="79022" y="69176"/>
                          </a:cubicBezTo>
                          <a:cubicBezTo>
                            <a:pt x="125121" y="69176"/>
                            <a:pt x="125347" y="38198"/>
                            <a:pt x="79375" y="20882"/>
                          </a:cubicBezTo>
                          <a:cubicBezTo>
                            <a:pt x="36859" y="4868"/>
                            <a:pt x="0" y="0"/>
                            <a:pt x="0" y="104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4" name="任意多边形: 形状 623">
                      <a:extLst>
                        <a:ext uri="{FF2B5EF4-FFF2-40B4-BE49-F238E27FC236}">
                          <a16:creationId xmlns:a16="http://schemas.microsoft.com/office/drawing/2014/main" id="{9DBBD2C0-D737-41EB-9602-CE06FCDF5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0858" y="3129241"/>
                      <a:ext cx="366471" cy="1697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6471" h="169753">
                          <a:moveTo>
                            <a:pt x="248742" y="25470"/>
                          </a:moveTo>
                          <a:cubicBezTo>
                            <a:pt x="220802" y="38691"/>
                            <a:pt x="188278" y="52516"/>
                            <a:pt x="176467" y="56192"/>
                          </a:cubicBezTo>
                          <a:cubicBezTo>
                            <a:pt x="164655" y="59868"/>
                            <a:pt x="151860" y="67942"/>
                            <a:pt x="148032" y="74135"/>
                          </a:cubicBezTo>
                          <a:cubicBezTo>
                            <a:pt x="144204" y="80328"/>
                            <a:pt x="119862" y="89375"/>
                            <a:pt x="93937" y="94238"/>
                          </a:cubicBezTo>
                          <a:cubicBezTo>
                            <a:pt x="35584" y="105185"/>
                            <a:pt x="0" y="127654"/>
                            <a:pt x="7846" y="148600"/>
                          </a:cubicBezTo>
                          <a:cubicBezTo>
                            <a:pt x="15768" y="169752"/>
                            <a:pt x="57858" y="168771"/>
                            <a:pt x="86219" y="146774"/>
                          </a:cubicBezTo>
                          <a:cubicBezTo>
                            <a:pt x="98772" y="137038"/>
                            <a:pt x="143332" y="119093"/>
                            <a:pt x="185242" y="106895"/>
                          </a:cubicBezTo>
                          <a:cubicBezTo>
                            <a:pt x="227152" y="94697"/>
                            <a:pt x="275730" y="78610"/>
                            <a:pt x="293192" y="71146"/>
                          </a:cubicBezTo>
                          <a:cubicBezTo>
                            <a:pt x="310655" y="63683"/>
                            <a:pt x="335014" y="55152"/>
                            <a:pt x="347324" y="52190"/>
                          </a:cubicBezTo>
                          <a:cubicBezTo>
                            <a:pt x="364681" y="48014"/>
                            <a:pt x="366470" y="42907"/>
                            <a:pt x="355294" y="29440"/>
                          </a:cubicBezTo>
                          <a:cubicBezTo>
                            <a:pt x="331763" y="1088"/>
                            <a:pt x="302567" y="0"/>
                            <a:pt x="248742" y="254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5" name="任意多边形: 形状 624">
                      <a:extLst>
                        <a:ext uri="{FF2B5EF4-FFF2-40B4-BE49-F238E27FC236}">
                          <a16:creationId xmlns:a16="http://schemas.microsoft.com/office/drawing/2014/main" id="{10DFC02F-1550-4F68-86AB-D5A467F64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6105" y="3150467"/>
                      <a:ext cx="304125" cy="179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4125" h="179662">
                          <a:moveTo>
                            <a:pt x="14612" y="12016"/>
                          </a:moveTo>
                          <a:cubicBezTo>
                            <a:pt x="0" y="26627"/>
                            <a:pt x="5400" y="67814"/>
                            <a:pt x="22020" y="68524"/>
                          </a:cubicBezTo>
                          <a:cubicBezTo>
                            <a:pt x="49900" y="69715"/>
                            <a:pt x="205702" y="133252"/>
                            <a:pt x="257258" y="164455"/>
                          </a:cubicBezTo>
                          <a:cubicBezTo>
                            <a:pt x="282383" y="179661"/>
                            <a:pt x="287132" y="179292"/>
                            <a:pt x="293920" y="161602"/>
                          </a:cubicBezTo>
                          <a:cubicBezTo>
                            <a:pt x="304124" y="135009"/>
                            <a:pt x="268424" y="102865"/>
                            <a:pt x="196645" y="74018"/>
                          </a:cubicBezTo>
                          <a:cubicBezTo>
                            <a:pt x="165212" y="61386"/>
                            <a:pt x="114679" y="40363"/>
                            <a:pt x="84348" y="27300"/>
                          </a:cubicBezTo>
                          <a:cubicBezTo>
                            <a:pt x="20960" y="0"/>
                            <a:pt x="25609" y="1019"/>
                            <a:pt x="14612" y="120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6" name="任意多边形: 形状 625">
                      <a:extLst>
                        <a:ext uri="{FF2B5EF4-FFF2-40B4-BE49-F238E27FC236}">
                          <a16:creationId xmlns:a16="http://schemas.microsoft.com/office/drawing/2014/main" id="{0D8CEFD2-6F03-47F0-9A71-0BF9C389F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8750" y="3150659"/>
                      <a:ext cx="800146" cy="2957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00146" h="295757">
                          <a:moveTo>
                            <a:pt x="696291" y="27110"/>
                          </a:moveTo>
                          <a:cubicBezTo>
                            <a:pt x="670628" y="38595"/>
                            <a:pt x="645387" y="52237"/>
                            <a:pt x="640199" y="57425"/>
                          </a:cubicBezTo>
                          <a:cubicBezTo>
                            <a:pt x="635011" y="62612"/>
                            <a:pt x="616885" y="66857"/>
                            <a:pt x="599918" y="66857"/>
                          </a:cubicBezTo>
                          <a:cubicBezTo>
                            <a:pt x="582951" y="66857"/>
                            <a:pt x="551042" y="72068"/>
                            <a:pt x="529010" y="78436"/>
                          </a:cubicBezTo>
                          <a:cubicBezTo>
                            <a:pt x="506977" y="84804"/>
                            <a:pt x="454660" y="99628"/>
                            <a:pt x="412750" y="111379"/>
                          </a:cubicBezTo>
                          <a:cubicBezTo>
                            <a:pt x="370840" y="123128"/>
                            <a:pt x="313690" y="140055"/>
                            <a:pt x="285750" y="148992"/>
                          </a:cubicBezTo>
                          <a:cubicBezTo>
                            <a:pt x="257810" y="157930"/>
                            <a:pt x="212090" y="172045"/>
                            <a:pt x="184150" y="180359"/>
                          </a:cubicBezTo>
                          <a:cubicBezTo>
                            <a:pt x="100192" y="205342"/>
                            <a:pt x="0" y="259198"/>
                            <a:pt x="0" y="279345"/>
                          </a:cubicBezTo>
                          <a:cubicBezTo>
                            <a:pt x="0" y="294684"/>
                            <a:pt x="6567" y="295756"/>
                            <a:pt x="34925" y="285048"/>
                          </a:cubicBezTo>
                          <a:cubicBezTo>
                            <a:pt x="54134" y="277795"/>
                            <a:pt x="101283" y="265300"/>
                            <a:pt x="139700" y="257282"/>
                          </a:cubicBezTo>
                          <a:cubicBezTo>
                            <a:pt x="178117" y="249265"/>
                            <a:pt x="217837" y="240287"/>
                            <a:pt x="227965" y="237331"/>
                          </a:cubicBezTo>
                          <a:cubicBezTo>
                            <a:pt x="238093" y="234375"/>
                            <a:pt x="257232" y="231957"/>
                            <a:pt x="270496" y="231957"/>
                          </a:cubicBezTo>
                          <a:cubicBezTo>
                            <a:pt x="283759" y="231957"/>
                            <a:pt x="309762" y="221373"/>
                            <a:pt x="328281" y="208437"/>
                          </a:cubicBezTo>
                          <a:cubicBezTo>
                            <a:pt x="361605" y="185157"/>
                            <a:pt x="428721" y="163439"/>
                            <a:pt x="527050" y="144118"/>
                          </a:cubicBezTo>
                          <a:cubicBezTo>
                            <a:pt x="554990" y="138628"/>
                            <a:pt x="592138" y="128033"/>
                            <a:pt x="609600" y="120573"/>
                          </a:cubicBezTo>
                          <a:cubicBezTo>
                            <a:pt x="627063" y="113114"/>
                            <a:pt x="677211" y="96547"/>
                            <a:pt x="721042" y="83759"/>
                          </a:cubicBezTo>
                          <a:cubicBezTo>
                            <a:pt x="787286" y="64431"/>
                            <a:pt x="800145" y="56221"/>
                            <a:pt x="797242" y="35107"/>
                          </a:cubicBezTo>
                          <a:cubicBezTo>
                            <a:pt x="792807" y="2847"/>
                            <a:pt x="756865" y="0"/>
                            <a:pt x="696291" y="271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7" name="任意多边形: 形状 626">
                      <a:extLst>
                        <a:ext uri="{FF2B5EF4-FFF2-40B4-BE49-F238E27FC236}">
                          <a16:creationId xmlns:a16="http://schemas.microsoft.com/office/drawing/2014/main" id="{0FAA8740-79CA-436C-9A78-6E981CB9F4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1056" y="3163476"/>
                      <a:ext cx="707125" cy="3192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07125" h="319210">
                          <a:moveTo>
                            <a:pt x="19214" y="20820"/>
                          </a:moveTo>
                          <a:cubicBezTo>
                            <a:pt x="0" y="43971"/>
                            <a:pt x="14999" y="79440"/>
                            <a:pt x="44003" y="79440"/>
                          </a:cubicBezTo>
                          <a:cubicBezTo>
                            <a:pt x="56814" y="79440"/>
                            <a:pt x="70827" y="85155"/>
                            <a:pt x="75144" y="92140"/>
                          </a:cubicBezTo>
                          <a:cubicBezTo>
                            <a:pt x="79461" y="99125"/>
                            <a:pt x="95672" y="104840"/>
                            <a:pt x="111168" y="104840"/>
                          </a:cubicBezTo>
                          <a:cubicBezTo>
                            <a:pt x="126664" y="104840"/>
                            <a:pt x="147758" y="109329"/>
                            <a:pt x="158043" y="114815"/>
                          </a:cubicBezTo>
                          <a:cubicBezTo>
                            <a:pt x="168329" y="120301"/>
                            <a:pt x="208177" y="135074"/>
                            <a:pt x="246594" y="147643"/>
                          </a:cubicBezTo>
                          <a:cubicBezTo>
                            <a:pt x="285011" y="160213"/>
                            <a:pt x="327874" y="175414"/>
                            <a:pt x="341844" y="181425"/>
                          </a:cubicBezTo>
                          <a:cubicBezTo>
                            <a:pt x="355814" y="187435"/>
                            <a:pt x="395819" y="204296"/>
                            <a:pt x="430744" y="218892"/>
                          </a:cubicBezTo>
                          <a:cubicBezTo>
                            <a:pt x="465669" y="233488"/>
                            <a:pt x="507025" y="253803"/>
                            <a:pt x="522647" y="264036"/>
                          </a:cubicBezTo>
                          <a:cubicBezTo>
                            <a:pt x="538268" y="274268"/>
                            <a:pt x="561857" y="282640"/>
                            <a:pt x="575067" y="282640"/>
                          </a:cubicBezTo>
                          <a:cubicBezTo>
                            <a:pt x="588276" y="282640"/>
                            <a:pt x="606441" y="291504"/>
                            <a:pt x="615432" y="302339"/>
                          </a:cubicBezTo>
                          <a:cubicBezTo>
                            <a:pt x="627236" y="316561"/>
                            <a:pt x="640907" y="319209"/>
                            <a:pt x="664612" y="311864"/>
                          </a:cubicBezTo>
                          <a:cubicBezTo>
                            <a:pt x="706471" y="298893"/>
                            <a:pt x="707124" y="265878"/>
                            <a:pt x="665694" y="257154"/>
                          </a:cubicBezTo>
                          <a:cubicBezTo>
                            <a:pt x="648232" y="253476"/>
                            <a:pt x="605369" y="237367"/>
                            <a:pt x="570444" y="221356"/>
                          </a:cubicBezTo>
                          <a:cubicBezTo>
                            <a:pt x="486743" y="182982"/>
                            <a:pt x="453466" y="169745"/>
                            <a:pt x="420190" y="161586"/>
                          </a:cubicBezTo>
                          <a:cubicBezTo>
                            <a:pt x="405040" y="157871"/>
                            <a:pt x="384408" y="149299"/>
                            <a:pt x="374342" y="142536"/>
                          </a:cubicBezTo>
                          <a:cubicBezTo>
                            <a:pt x="364275" y="135773"/>
                            <a:pt x="346165" y="130240"/>
                            <a:pt x="334096" y="130240"/>
                          </a:cubicBezTo>
                          <a:cubicBezTo>
                            <a:pt x="322027" y="130240"/>
                            <a:pt x="293116" y="119306"/>
                            <a:pt x="269848" y="105942"/>
                          </a:cubicBezTo>
                          <a:cubicBezTo>
                            <a:pt x="246581" y="92578"/>
                            <a:pt x="207541" y="72999"/>
                            <a:pt x="183094" y="62433"/>
                          </a:cubicBezTo>
                          <a:cubicBezTo>
                            <a:pt x="71914" y="14382"/>
                            <a:pt x="36922" y="0"/>
                            <a:pt x="35308" y="1696"/>
                          </a:cubicBezTo>
                          <a:cubicBezTo>
                            <a:pt x="34353" y="2699"/>
                            <a:pt x="27111" y="11305"/>
                            <a:pt x="19214" y="208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8" name="任意多边形: 形状 627">
                      <a:extLst>
                        <a:ext uri="{FF2B5EF4-FFF2-40B4-BE49-F238E27FC236}">
                          <a16:creationId xmlns:a16="http://schemas.microsoft.com/office/drawing/2014/main" id="{FE27A934-DB85-4B4B-849A-F2BE813EE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7991" y="3204816"/>
                      <a:ext cx="17473" cy="3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8">
                          <a:moveTo>
                            <a:pt x="2682" y="22225"/>
                          </a:moveTo>
                          <a:cubicBezTo>
                            <a:pt x="0" y="34449"/>
                            <a:pt x="71" y="35877"/>
                            <a:pt x="2839" y="25400"/>
                          </a:cubicBezTo>
                          <a:cubicBezTo>
                            <a:pt x="5608" y="14923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1" y="0"/>
                            <a:pt x="13909" y="0"/>
                          </a:cubicBezTo>
                          <a:cubicBezTo>
                            <a:pt x="10417" y="0"/>
                            <a:pt x="5365" y="10001"/>
                            <a:pt x="2682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29" name="任意多边形: 形状 628">
                      <a:extLst>
                        <a:ext uri="{FF2B5EF4-FFF2-40B4-BE49-F238E27FC236}">
                          <a16:creationId xmlns:a16="http://schemas.microsoft.com/office/drawing/2014/main" id="{7FEE027E-1AB1-477A-96CC-CC4EB5FF8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5955" y="3274324"/>
                      <a:ext cx="160847" cy="934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0847" h="93457">
                          <a:moveTo>
                            <a:pt x="78285" y="9517"/>
                          </a:moveTo>
                          <a:cubicBezTo>
                            <a:pt x="37690" y="22901"/>
                            <a:pt x="0" y="70177"/>
                            <a:pt x="16651" y="86828"/>
                          </a:cubicBezTo>
                          <a:cubicBezTo>
                            <a:pt x="23278" y="93456"/>
                            <a:pt x="45606" y="88673"/>
                            <a:pt x="70508" y="75293"/>
                          </a:cubicBezTo>
                          <a:cubicBezTo>
                            <a:pt x="93904" y="62723"/>
                            <a:pt x="123723" y="48408"/>
                            <a:pt x="136773" y="43484"/>
                          </a:cubicBezTo>
                          <a:cubicBezTo>
                            <a:pt x="160846" y="34399"/>
                            <a:pt x="155795" y="10260"/>
                            <a:pt x="128170" y="2374"/>
                          </a:cubicBezTo>
                          <a:cubicBezTo>
                            <a:pt x="119852" y="0"/>
                            <a:pt x="97403" y="3214"/>
                            <a:pt x="78285" y="95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33" name="任意多边形: 形状 632">
                      <a:extLst>
                        <a:ext uri="{FF2B5EF4-FFF2-40B4-BE49-F238E27FC236}">
                          <a16:creationId xmlns:a16="http://schemas.microsoft.com/office/drawing/2014/main" id="{26BF499E-FC38-4D0E-A6F7-E9594C6CF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210" y="3274594"/>
                      <a:ext cx="142275" cy="1092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275" h="109221">
                          <a:moveTo>
                            <a:pt x="20636" y="16107"/>
                          </a:moveTo>
                          <a:cubicBezTo>
                            <a:pt x="0" y="22985"/>
                            <a:pt x="1051" y="63336"/>
                            <a:pt x="22325" y="80991"/>
                          </a:cubicBezTo>
                          <a:cubicBezTo>
                            <a:pt x="31722" y="88790"/>
                            <a:pt x="57352" y="98759"/>
                            <a:pt x="79280" y="103145"/>
                          </a:cubicBezTo>
                          <a:cubicBezTo>
                            <a:pt x="109656" y="109220"/>
                            <a:pt x="121074" y="106101"/>
                            <a:pt x="127235" y="90047"/>
                          </a:cubicBezTo>
                          <a:cubicBezTo>
                            <a:pt x="142274" y="50855"/>
                            <a:pt x="68957" y="0"/>
                            <a:pt x="20636" y="1610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34" name="任意多边形: 形状 633">
                      <a:extLst>
                        <a:ext uri="{FF2B5EF4-FFF2-40B4-BE49-F238E27FC236}">
                          <a16:creationId xmlns:a16="http://schemas.microsoft.com/office/drawing/2014/main" id="{B6B637F4-6FA4-4858-8DD0-49BF0AAD5C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3691" y="3289186"/>
                      <a:ext cx="106982" cy="560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982" h="56045">
                          <a:moveTo>
                            <a:pt x="12208" y="17230"/>
                          </a:moveTo>
                          <a:cubicBezTo>
                            <a:pt x="0" y="36983"/>
                            <a:pt x="17713" y="56044"/>
                            <a:pt x="41533" y="48785"/>
                          </a:cubicBezTo>
                          <a:cubicBezTo>
                            <a:pt x="53344" y="45186"/>
                            <a:pt x="73741" y="40110"/>
                            <a:pt x="86860" y="37506"/>
                          </a:cubicBezTo>
                          <a:cubicBezTo>
                            <a:pt x="100514" y="34795"/>
                            <a:pt x="106981" y="26733"/>
                            <a:pt x="101985" y="18650"/>
                          </a:cubicBezTo>
                          <a:cubicBezTo>
                            <a:pt x="91127" y="1080"/>
                            <a:pt x="22856" y="0"/>
                            <a:pt x="12208" y="172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35" name="任意多边形: 形状 634">
                      <a:extLst>
                        <a:ext uri="{FF2B5EF4-FFF2-40B4-BE49-F238E27FC236}">
                          <a16:creationId xmlns:a16="http://schemas.microsoft.com/office/drawing/2014/main" id="{0C05927C-9219-4A1D-8551-C1EDE6B6E1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20618" y="3303871"/>
                      <a:ext cx="127029" cy="962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7029" h="96245">
                          <a:moveTo>
                            <a:pt x="15699" y="11012"/>
                          </a:moveTo>
                          <a:cubicBezTo>
                            <a:pt x="0" y="26711"/>
                            <a:pt x="7078" y="63268"/>
                            <a:pt x="27321" y="71036"/>
                          </a:cubicBezTo>
                          <a:cubicBezTo>
                            <a:pt x="93012" y="96244"/>
                            <a:pt x="127028" y="46099"/>
                            <a:pt x="63784" y="17284"/>
                          </a:cubicBezTo>
                          <a:cubicBezTo>
                            <a:pt x="25850" y="0"/>
                            <a:pt x="26611" y="99"/>
                            <a:pt x="15699" y="110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36" name="任意多边形: 形状 635">
                      <a:extLst>
                        <a:ext uri="{FF2B5EF4-FFF2-40B4-BE49-F238E27FC236}">
                          <a16:creationId xmlns:a16="http://schemas.microsoft.com/office/drawing/2014/main" id="{E19900B1-1E1D-4E17-B8B6-E5F59B0BE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1188" y="3301342"/>
                      <a:ext cx="40266" cy="72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66" h="72053">
                          <a:moveTo>
                            <a:pt x="4617" y="36824"/>
                          </a:moveTo>
                          <a:cubicBezTo>
                            <a:pt x="8684" y="68384"/>
                            <a:pt x="12411" y="72052"/>
                            <a:pt x="26331" y="58195"/>
                          </a:cubicBezTo>
                          <a:cubicBezTo>
                            <a:pt x="40265" y="44324"/>
                            <a:pt x="39427" y="37817"/>
                            <a:pt x="21421" y="20095"/>
                          </a:cubicBezTo>
                          <a:cubicBezTo>
                            <a:pt x="1004" y="0"/>
                            <a:pt x="0" y="998"/>
                            <a:pt x="4617" y="368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37" name="任意多边形: 形状 636">
                      <a:extLst>
                        <a:ext uri="{FF2B5EF4-FFF2-40B4-BE49-F238E27FC236}">
                          <a16:creationId xmlns:a16="http://schemas.microsoft.com/office/drawing/2014/main" id="{5CBB9A22-B539-4E50-B574-A04F664298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1950" y="3326997"/>
                      <a:ext cx="336551" cy="1587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6551" h="158710">
                          <a:moveTo>
                            <a:pt x="291836" y="8190"/>
                          </a:moveTo>
                          <a:cubicBezTo>
                            <a:pt x="281503" y="10452"/>
                            <a:pt x="241617" y="21593"/>
                            <a:pt x="203200" y="32948"/>
                          </a:cubicBezTo>
                          <a:cubicBezTo>
                            <a:pt x="164783" y="44304"/>
                            <a:pt x="107633" y="60356"/>
                            <a:pt x="76200" y="68619"/>
                          </a:cubicBezTo>
                          <a:cubicBezTo>
                            <a:pt x="24856" y="82116"/>
                            <a:pt x="0" y="102960"/>
                            <a:pt x="0" y="132518"/>
                          </a:cubicBezTo>
                          <a:cubicBezTo>
                            <a:pt x="0" y="154415"/>
                            <a:pt x="52984" y="158709"/>
                            <a:pt x="82725" y="139222"/>
                          </a:cubicBezTo>
                          <a:cubicBezTo>
                            <a:pt x="99600" y="128165"/>
                            <a:pt x="132467" y="119119"/>
                            <a:pt x="155763" y="119119"/>
                          </a:cubicBezTo>
                          <a:cubicBezTo>
                            <a:pt x="181517" y="119119"/>
                            <a:pt x="200360" y="111950"/>
                            <a:pt x="203835" y="100831"/>
                          </a:cubicBezTo>
                          <a:cubicBezTo>
                            <a:pt x="207144" y="90242"/>
                            <a:pt x="236286" y="78087"/>
                            <a:pt x="273050" y="71961"/>
                          </a:cubicBezTo>
                          <a:cubicBezTo>
                            <a:pt x="329199" y="62605"/>
                            <a:pt x="336550" y="57759"/>
                            <a:pt x="336550" y="30099"/>
                          </a:cubicBezTo>
                          <a:cubicBezTo>
                            <a:pt x="336550" y="12894"/>
                            <a:pt x="330716" y="0"/>
                            <a:pt x="323586" y="1447"/>
                          </a:cubicBezTo>
                          <a:cubicBezTo>
                            <a:pt x="316455" y="2894"/>
                            <a:pt x="302168" y="5928"/>
                            <a:pt x="291836" y="81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38" name="任意多边形: 形状 637">
                      <a:extLst>
                        <a:ext uri="{FF2B5EF4-FFF2-40B4-BE49-F238E27FC236}">
                          <a16:creationId xmlns:a16="http://schemas.microsoft.com/office/drawing/2014/main" id="{41A1CB08-84FC-425B-A7AF-DF5DADF1E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2041" y="3349303"/>
                      <a:ext cx="326548" cy="1748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6548" h="174809">
                          <a:moveTo>
                            <a:pt x="18676" y="16380"/>
                          </a:moveTo>
                          <a:cubicBezTo>
                            <a:pt x="0" y="35055"/>
                            <a:pt x="12100" y="59731"/>
                            <a:pt x="45134" y="70337"/>
                          </a:cubicBezTo>
                          <a:cubicBezTo>
                            <a:pt x="116221" y="93159"/>
                            <a:pt x="195684" y="126153"/>
                            <a:pt x="241758" y="151978"/>
                          </a:cubicBezTo>
                          <a:cubicBezTo>
                            <a:pt x="276671" y="171547"/>
                            <a:pt x="292894" y="174808"/>
                            <a:pt x="303344" y="164358"/>
                          </a:cubicBezTo>
                          <a:cubicBezTo>
                            <a:pt x="326547" y="141155"/>
                            <a:pt x="303540" y="97864"/>
                            <a:pt x="260188" y="83155"/>
                          </a:cubicBezTo>
                          <a:cubicBezTo>
                            <a:pt x="237952" y="75610"/>
                            <a:pt x="208329" y="64479"/>
                            <a:pt x="194359" y="58418"/>
                          </a:cubicBezTo>
                          <a:cubicBezTo>
                            <a:pt x="89999" y="13147"/>
                            <a:pt x="35056" y="0"/>
                            <a:pt x="18676" y="163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46" name="任意多边形: 形状 645">
                      <a:extLst>
                        <a:ext uri="{FF2B5EF4-FFF2-40B4-BE49-F238E27FC236}">
                          <a16:creationId xmlns:a16="http://schemas.microsoft.com/office/drawing/2014/main" id="{964B07E1-3276-4E11-8C82-C12480E3FB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9700" y="3361406"/>
                      <a:ext cx="831851" cy="25570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851" h="255704">
                          <a:moveTo>
                            <a:pt x="711200" y="8064"/>
                          </a:moveTo>
                          <a:cubicBezTo>
                            <a:pt x="697230" y="13858"/>
                            <a:pt x="648653" y="28093"/>
                            <a:pt x="603250" y="39699"/>
                          </a:cubicBezTo>
                          <a:cubicBezTo>
                            <a:pt x="557847" y="51304"/>
                            <a:pt x="503555" y="66769"/>
                            <a:pt x="482600" y="74064"/>
                          </a:cubicBezTo>
                          <a:cubicBezTo>
                            <a:pt x="461645" y="81360"/>
                            <a:pt x="420227" y="94965"/>
                            <a:pt x="390559" y="104299"/>
                          </a:cubicBezTo>
                          <a:cubicBezTo>
                            <a:pt x="360892" y="113632"/>
                            <a:pt x="329669" y="125564"/>
                            <a:pt x="321174" y="130814"/>
                          </a:cubicBezTo>
                          <a:cubicBezTo>
                            <a:pt x="312679" y="136064"/>
                            <a:pt x="279802" y="141799"/>
                            <a:pt x="248114" y="143557"/>
                          </a:cubicBezTo>
                          <a:cubicBezTo>
                            <a:pt x="216427" y="145316"/>
                            <a:pt x="147638" y="157648"/>
                            <a:pt x="95250" y="170961"/>
                          </a:cubicBezTo>
                          <a:cubicBezTo>
                            <a:pt x="9881" y="192656"/>
                            <a:pt x="0" y="198331"/>
                            <a:pt x="0" y="225664"/>
                          </a:cubicBezTo>
                          <a:cubicBezTo>
                            <a:pt x="0" y="252852"/>
                            <a:pt x="4822" y="255703"/>
                            <a:pt x="44450" y="251951"/>
                          </a:cubicBezTo>
                          <a:cubicBezTo>
                            <a:pt x="68898" y="249636"/>
                            <a:pt x="97187" y="245349"/>
                            <a:pt x="107315" y="242426"/>
                          </a:cubicBezTo>
                          <a:cubicBezTo>
                            <a:pt x="117443" y="239502"/>
                            <a:pt x="140303" y="234217"/>
                            <a:pt x="158115" y="230682"/>
                          </a:cubicBezTo>
                          <a:cubicBezTo>
                            <a:pt x="175927" y="227146"/>
                            <a:pt x="208607" y="219155"/>
                            <a:pt x="230737" y="212923"/>
                          </a:cubicBezTo>
                          <a:cubicBezTo>
                            <a:pt x="252867" y="206692"/>
                            <a:pt x="294271" y="197657"/>
                            <a:pt x="322745" y="192847"/>
                          </a:cubicBezTo>
                          <a:cubicBezTo>
                            <a:pt x="351220" y="188036"/>
                            <a:pt x="377742" y="178882"/>
                            <a:pt x="381683" y="172505"/>
                          </a:cubicBezTo>
                          <a:cubicBezTo>
                            <a:pt x="385624" y="166128"/>
                            <a:pt x="405840" y="160910"/>
                            <a:pt x="426607" y="160910"/>
                          </a:cubicBezTo>
                          <a:cubicBezTo>
                            <a:pt x="447375" y="160910"/>
                            <a:pt x="484883" y="152337"/>
                            <a:pt x="509959" y="141860"/>
                          </a:cubicBezTo>
                          <a:cubicBezTo>
                            <a:pt x="535035" y="131383"/>
                            <a:pt x="567713" y="119750"/>
                            <a:pt x="582576" y="116010"/>
                          </a:cubicBezTo>
                          <a:cubicBezTo>
                            <a:pt x="597439" y="112270"/>
                            <a:pt x="623888" y="101043"/>
                            <a:pt x="641350" y="91060"/>
                          </a:cubicBezTo>
                          <a:cubicBezTo>
                            <a:pt x="661214" y="79705"/>
                            <a:pt x="693619" y="75119"/>
                            <a:pt x="727910" y="78810"/>
                          </a:cubicBezTo>
                          <a:cubicBezTo>
                            <a:pt x="792214" y="85732"/>
                            <a:pt x="831850" y="68439"/>
                            <a:pt x="831850" y="33463"/>
                          </a:cubicBezTo>
                          <a:cubicBezTo>
                            <a:pt x="831850" y="14071"/>
                            <a:pt x="821236" y="7286"/>
                            <a:pt x="784225" y="3019"/>
                          </a:cubicBezTo>
                          <a:cubicBezTo>
                            <a:pt x="758031" y="0"/>
                            <a:pt x="725170" y="2269"/>
                            <a:pt x="711200" y="80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47" name="任意多边形: 形状 646">
                      <a:extLst>
                        <a:ext uri="{FF2B5EF4-FFF2-40B4-BE49-F238E27FC236}">
                          <a16:creationId xmlns:a16="http://schemas.microsoft.com/office/drawing/2014/main" id="{49259C2C-CA87-42BD-B1E4-21EDDF39F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9872" y="3363461"/>
                      <a:ext cx="732790" cy="3022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2790" h="302229">
                          <a:moveTo>
                            <a:pt x="11071" y="25505"/>
                          </a:moveTo>
                          <a:cubicBezTo>
                            <a:pt x="0" y="54353"/>
                            <a:pt x="15473" y="82655"/>
                            <a:pt x="42315" y="82655"/>
                          </a:cubicBezTo>
                          <a:cubicBezTo>
                            <a:pt x="55479" y="82655"/>
                            <a:pt x="102807" y="94783"/>
                            <a:pt x="147489" y="109605"/>
                          </a:cubicBezTo>
                          <a:cubicBezTo>
                            <a:pt x="192170" y="124428"/>
                            <a:pt x="250159" y="142198"/>
                            <a:pt x="276353" y="149095"/>
                          </a:cubicBezTo>
                          <a:cubicBezTo>
                            <a:pt x="302547" y="155991"/>
                            <a:pt x="323978" y="166088"/>
                            <a:pt x="323978" y="171531"/>
                          </a:cubicBezTo>
                          <a:cubicBezTo>
                            <a:pt x="323978" y="176974"/>
                            <a:pt x="344684" y="185313"/>
                            <a:pt x="369991" y="190060"/>
                          </a:cubicBezTo>
                          <a:cubicBezTo>
                            <a:pt x="443943" y="203934"/>
                            <a:pt x="539793" y="238407"/>
                            <a:pt x="587781" y="268390"/>
                          </a:cubicBezTo>
                          <a:cubicBezTo>
                            <a:pt x="603650" y="278305"/>
                            <a:pt x="642810" y="290005"/>
                            <a:pt x="674803" y="294390"/>
                          </a:cubicBezTo>
                          <a:cubicBezTo>
                            <a:pt x="731987" y="302228"/>
                            <a:pt x="732789" y="301846"/>
                            <a:pt x="722047" y="271884"/>
                          </a:cubicBezTo>
                          <a:cubicBezTo>
                            <a:pt x="713762" y="248776"/>
                            <a:pt x="702699" y="241978"/>
                            <a:pt x="676299" y="243775"/>
                          </a:cubicBezTo>
                          <a:cubicBezTo>
                            <a:pt x="657148" y="245079"/>
                            <a:pt x="641478" y="241052"/>
                            <a:pt x="641478" y="234826"/>
                          </a:cubicBezTo>
                          <a:cubicBezTo>
                            <a:pt x="641478" y="228600"/>
                            <a:pt x="621413" y="219742"/>
                            <a:pt x="596888" y="215141"/>
                          </a:cubicBezTo>
                          <a:cubicBezTo>
                            <a:pt x="572363" y="210540"/>
                            <a:pt x="549166" y="201708"/>
                            <a:pt x="545338" y="195515"/>
                          </a:cubicBezTo>
                          <a:cubicBezTo>
                            <a:pt x="541510" y="189322"/>
                            <a:pt x="526739" y="184255"/>
                            <a:pt x="512513" y="184255"/>
                          </a:cubicBezTo>
                          <a:cubicBezTo>
                            <a:pt x="498287" y="184255"/>
                            <a:pt x="468620" y="173617"/>
                            <a:pt x="446588" y="160616"/>
                          </a:cubicBezTo>
                          <a:cubicBezTo>
                            <a:pt x="394031" y="129602"/>
                            <a:pt x="324625" y="105133"/>
                            <a:pt x="289462" y="105221"/>
                          </a:cubicBezTo>
                          <a:cubicBezTo>
                            <a:pt x="273970" y="105260"/>
                            <a:pt x="254697" y="97341"/>
                            <a:pt x="246632" y="87623"/>
                          </a:cubicBezTo>
                          <a:cubicBezTo>
                            <a:pt x="238567" y="77906"/>
                            <a:pt x="215343" y="69955"/>
                            <a:pt x="195024" y="69955"/>
                          </a:cubicBezTo>
                          <a:cubicBezTo>
                            <a:pt x="173901" y="69955"/>
                            <a:pt x="154950" y="61797"/>
                            <a:pt x="150771" y="50905"/>
                          </a:cubicBezTo>
                          <a:cubicBezTo>
                            <a:pt x="146652" y="40173"/>
                            <a:pt x="127746" y="31855"/>
                            <a:pt x="107469" y="31855"/>
                          </a:cubicBezTo>
                          <a:cubicBezTo>
                            <a:pt x="87673" y="31855"/>
                            <a:pt x="67945" y="26140"/>
                            <a:pt x="63628" y="19155"/>
                          </a:cubicBezTo>
                          <a:cubicBezTo>
                            <a:pt x="51790" y="0"/>
                            <a:pt x="19354" y="3919"/>
                            <a:pt x="11071" y="255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49" name="任意多边形: 形状 648">
                      <a:extLst>
                        <a:ext uri="{FF2B5EF4-FFF2-40B4-BE49-F238E27FC236}">
                          <a16:creationId xmlns:a16="http://schemas.microsoft.com/office/drawing/2014/main" id="{FE7E5E51-9E0B-4EF0-9112-11E66D216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3663" y="3401870"/>
                      <a:ext cx="36125" cy="8363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125" h="83632">
                          <a:moveTo>
                            <a:pt x="5923" y="43611"/>
                          </a:moveTo>
                          <a:cubicBezTo>
                            <a:pt x="10272" y="75564"/>
                            <a:pt x="15682" y="83631"/>
                            <a:pt x="25903" y="73410"/>
                          </a:cubicBezTo>
                          <a:cubicBezTo>
                            <a:pt x="36124" y="63189"/>
                            <a:pt x="34510" y="51326"/>
                            <a:pt x="19939" y="29595"/>
                          </a:cubicBezTo>
                          <a:cubicBezTo>
                            <a:pt x="96" y="0"/>
                            <a:pt x="0" y="96"/>
                            <a:pt x="5923" y="436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0" name="任意多边形: 形状 649">
                      <a:extLst>
                        <a:ext uri="{FF2B5EF4-FFF2-40B4-BE49-F238E27FC236}">
                          <a16:creationId xmlns:a16="http://schemas.microsoft.com/office/drawing/2014/main" id="{B7266A1C-69A9-4436-AA26-D4C17472D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8110" y="3440786"/>
                      <a:ext cx="129382" cy="836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9382" h="83644">
                          <a:moveTo>
                            <a:pt x="40707" y="22998"/>
                          </a:moveTo>
                          <a:cubicBezTo>
                            <a:pt x="21357" y="36878"/>
                            <a:pt x="4686" y="51440"/>
                            <a:pt x="3660" y="55358"/>
                          </a:cubicBezTo>
                          <a:cubicBezTo>
                            <a:pt x="0" y="69334"/>
                            <a:pt x="59391" y="83643"/>
                            <a:pt x="89595" y="76063"/>
                          </a:cubicBezTo>
                          <a:cubicBezTo>
                            <a:pt x="125731" y="66993"/>
                            <a:pt x="129381" y="41179"/>
                            <a:pt x="98115" y="15800"/>
                          </a:cubicBezTo>
                          <a:cubicBezTo>
                            <a:pt x="78650" y="0"/>
                            <a:pt x="71521" y="894"/>
                            <a:pt x="40707" y="2299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1" name="任意多边形: 形状 650">
                      <a:extLst>
                        <a:ext uri="{FF2B5EF4-FFF2-40B4-BE49-F238E27FC236}">
                          <a16:creationId xmlns:a16="http://schemas.microsoft.com/office/drawing/2014/main" id="{2BB1CFF1-50B1-4CFE-AA89-508A9F504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0865" y="3463322"/>
                      <a:ext cx="180682" cy="1025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0682" h="102534">
                          <a:moveTo>
                            <a:pt x="44874" y="31616"/>
                          </a:moveTo>
                          <a:cubicBezTo>
                            <a:pt x="0" y="67953"/>
                            <a:pt x="19847" y="102533"/>
                            <a:pt x="79976" y="92776"/>
                          </a:cubicBezTo>
                          <a:cubicBezTo>
                            <a:pt x="131101" y="84479"/>
                            <a:pt x="180681" y="44268"/>
                            <a:pt x="167027" y="22175"/>
                          </a:cubicBezTo>
                          <a:cubicBezTo>
                            <a:pt x="153321" y="0"/>
                            <a:pt x="76596" y="5929"/>
                            <a:pt x="44874" y="31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2" name="任意多边形: 形状 651">
                      <a:extLst>
                        <a:ext uri="{FF2B5EF4-FFF2-40B4-BE49-F238E27FC236}">
                          <a16:creationId xmlns:a16="http://schemas.microsoft.com/office/drawing/2014/main" id="{EE6E1917-9E56-4D1D-9380-06B3C2CE2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435" y="3466585"/>
                      <a:ext cx="161314" cy="953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1314" h="95352">
                          <a:moveTo>
                            <a:pt x="19892" y="23239"/>
                          </a:moveTo>
                          <a:cubicBezTo>
                            <a:pt x="0" y="75077"/>
                            <a:pt x="21283" y="90108"/>
                            <a:pt x="119790" y="93796"/>
                          </a:cubicBezTo>
                          <a:cubicBezTo>
                            <a:pt x="161313" y="95351"/>
                            <a:pt x="142238" y="56432"/>
                            <a:pt x="88829" y="30627"/>
                          </a:cubicBezTo>
                          <a:cubicBezTo>
                            <a:pt x="25439" y="0"/>
                            <a:pt x="28677" y="347"/>
                            <a:pt x="19892" y="2323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3" name="任意多边形: 形状 652">
                      <a:extLst>
                        <a:ext uri="{FF2B5EF4-FFF2-40B4-BE49-F238E27FC236}">
                          <a16:creationId xmlns:a16="http://schemas.microsoft.com/office/drawing/2014/main" id="{73C553AD-0256-4338-B4F9-2D0CFBB18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44" y="3481200"/>
                      <a:ext cx="118795" cy="918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8795" h="91862">
                          <a:moveTo>
                            <a:pt x="17073" y="11483"/>
                          </a:moveTo>
                          <a:cubicBezTo>
                            <a:pt x="0" y="28556"/>
                            <a:pt x="9396" y="53748"/>
                            <a:pt x="40420" y="74075"/>
                          </a:cubicBezTo>
                          <a:cubicBezTo>
                            <a:pt x="66057" y="90874"/>
                            <a:pt x="75919" y="91861"/>
                            <a:pt x="91220" y="79163"/>
                          </a:cubicBezTo>
                          <a:cubicBezTo>
                            <a:pt x="118794" y="56279"/>
                            <a:pt x="114852" y="44171"/>
                            <a:pt x="72737" y="22392"/>
                          </a:cubicBezTo>
                          <a:cubicBezTo>
                            <a:pt x="29974" y="279"/>
                            <a:pt x="28555" y="0"/>
                            <a:pt x="17073" y="114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4" name="任意多边形: 形状 653">
                      <a:extLst>
                        <a:ext uri="{FF2B5EF4-FFF2-40B4-BE49-F238E27FC236}">
                          <a16:creationId xmlns:a16="http://schemas.microsoft.com/office/drawing/2014/main" id="{A2AD5F9D-4B6B-4CBC-9E8F-876AD3CC7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5484" y="3507594"/>
                      <a:ext cx="365716" cy="1539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5716" h="153971">
                          <a:moveTo>
                            <a:pt x="257765" y="23138"/>
                          </a:moveTo>
                          <a:cubicBezTo>
                            <a:pt x="219348" y="33355"/>
                            <a:pt x="166767" y="49703"/>
                            <a:pt x="140921" y="59467"/>
                          </a:cubicBezTo>
                          <a:cubicBezTo>
                            <a:pt x="115074" y="69230"/>
                            <a:pt x="80784" y="79885"/>
                            <a:pt x="64721" y="83144"/>
                          </a:cubicBezTo>
                          <a:cubicBezTo>
                            <a:pt x="33520" y="89473"/>
                            <a:pt x="2336" y="110239"/>
                            <a:pt x="586" y="125854"/>
                          </a:cubicBezTo>
                          <a:cubicBezTo>
                            <a:pt x="0" y="131089"/>
                            <a:pt x="12886" y="140266"/>
                            <a:pt x="29222" y="146248"/>
                          </a:cubicBezTo>
                          <a:cubicBezTo>
                            <a:pt x="50310" y="153970"/>
                            <a:pt x="79470" y="149073"/>
                            <a:pt x="129769" y="129364"/>
                          </a:cubicBezTo>
                          <a:cubicBezTo>
                            <a:pt x="168734" y="114096"/>
                            <a:pt x="223475" y="95944"/>
                            <a:pt x="251415" y="89026"/>
                          </a:cubicBezTo>
                          <a:cubicBezTo>
                            <a:pt x="357517" y="62754"/>
                            <a:pt x="365715" y="58782"/>
                            <a:pt x="365715" y="33640"/>
                          </a:cubicBezTo>
                          <a:cubicBezTo>
                            <a:pt x="365715" y="2038"/>
                            <a:pt x="344766" y="0"/>
                            <a:pt x="257765" y="231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5" name="任意多边形: 形状 654">
                      <a:extLst>
                        <a:ext uri="{FF2B5EF4-FFF2-40B4-BE49-F238E27FC236}">
                          <a16:creationId xmlns:a16="http://schemas.microsoft.com/office/drawing/2014/main" id="{61D7B926-EF74-48A1-82FC-7C7BAE5B6E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50" y="3516195"/>
                      <a:ext cx="311832" cy="1936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1832" h="193665">
                          <a:moveTo>
                            <a:pt x="0" y="41769"/>
                          </a:moveTo>
                          <a:cubicBezTo>
                            <a:pt x="0" y="78534"/>
                            <a:pt x="21767" y="95499"/>
                            <a:pt x="93177" y="114392"/>
                          </a:cubicBezTo>
                          <a:cubicBezTo>
                            <a:pt x="136227" y="125782"/>
                            <a:pt x="192135" y="146983"/>
                            <a:pt x="217417" y="161506"/>
                          </a:cubicBezTo>
                          <a:cubicBezTo>
                            <a:pt x="273399" y="193664"/>
                            <a:pt x="311831" y="184936"/>
                            <a:pt x="296214" y="143609"/>
                          </a:cubicBezTo>
                          <a:cubicBezTo>
                            <a:pt x="278072" y="95604"/>
                            <a:pt x="0" y="0"/>
                            <a:pt x="0" y="4176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8" name="任意多边形: 形状 657">
                      <a:extLst>
                        <a:ext uri="{FF2B5EF4-FFF2-40B4-BE49-F238E27FC236}">
                          <a16:creationId xmlns:a16="http://schemas.microsoft.com/office/drawing/2014/main" id="{C42E9C2D-6812-4EDC-B707-B53E013768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0200" y="3563407"/>
                      <a:ext cx="831815" cy="23122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815" h="231222">
                          <a:moveTo>
                            <a:pt x="678950" y="11402"/>
                          </a:moveTo>
                          <a:cubicBezTo>
                            <a:pt x="654503" y="18209"/>
                            <a:pt x="605925" y="29625"/>
                            <a:pt x="571000" y="36770"/>
                          </a:cubicBezTo>
                          <a:cubicBezTo>
                            <a:pt x="536075" y="43915"/>
                            <a:pt x="504928" y="57894"/>
                            <a:pt x="501785" y="67835"/>
                          </a:cubicBezTo>
                          <a:cubicBezTo>
                            <a:pt x="498268" y="78957"/>
                            <a:pt x="478892" y="85909"/>
                            <a:pt x="451410" y="85909"/>
                          </a:cubicBezTo>
                          <a:cubicBezTo>
                            <a:pt x="426846" y="85909"/>
                            <a:pt x="380841" y="91082"/>
                            <a:pt x="349175" y="97404"/>
                          </a:cubicBezTo>
                          <a:cubicBezTo>
                            <a:pt x="317508" y="103727"/>
                            <a:pt x="257310" y="115699"/>
                            <a:pt x="215400" y="124009"/>
                          </a:cubicBezTo>
                          <a:cubicBezTo>
                            <a:pt x="173490" y="132319"/>
                            <a:pt x="119006" y="150006"/>
                            <a:pt x="94325" y="163314"/>
                          </a:cubicBezTo>
                          <a:cubicBezTo>
                            <a:pt x="69644" y="176621"/>
                            <a:pt x="39243" y="187509"/>
                            <a:pt x="26767" y="187509"/>
                          </a:cubicBezTo>
                          <a:cubicBezTo>
                            <a:pt x="14291" y="187509"/>
                            <a:pt x="3052" y="197510"/>
                            <a:pt x="1792" y="209734"/>
                          </a:cubicBezTo>
                          <a:cubicBezTo>
                            <a:pt x="0" y="227110"/>
                            <a:pt x="7812" y="231221"/>
                            <a:pt x="37600" y="228576"/>
                          </a:cubicBezTo>
                          <a:cubicBezTo>
                            <a:pt x="79862" y="224824"/>
                            <a:pt x="242725" y="189677"/>
                            <a:pt x="272550" y="177873"/>
                          </a:cubicBezTo>
                          <a:cubicBezTo>
                            <a:pt x="307029" y="164226"/>
                            <a:pt x="455450" y="136440"/>
                            <a:pt x="522530" y="131073"/>
                          </a:cubicBezTo>
                          <a:cubicBezTo>
                            <a:pt x="558737" y="128177"/>
                            <a:pt x="599795" y="119687"/>
                            <a:pt x="613771" y="112208"/>
                          </a:cubicBezTo>
                          <a:cubicBezTo>
                            <a:pt x="627746" y="104728"/>
                            <a:pt x="652247" y="98609"/>
                            <a:pt x="668218" y="98609"/>
                          </a:cubicBezTo>
                          <a:cubicBezTo>
                            <a:pt x="684189" y="98609"/>
                            <a:pt x="727648" y="91543"/>
                            <a:pt x="764793" y="82907"/>
                          </a:cubicBezTo>
                          <a:cubicBezTo>
                            <a:pt x="828851" y="68014"/>
                            <a:pt x="831814" y="65561"/>
                            <a:pt x="822315" y="35282"/>
                          </a:cubicBezTo>
                          <a:cubicBezTo>
                            <a:pt x="814336" y="9848"/>
                            <a:pt x="803265" y="2919"/>
                            <a:pt x="767850" y="1192"/>
                          </a:cubicBezTo>
                          <a:cubicBezTo>
                            <a:pt x="743403" y="0"/>
                            <a:pt x="703397" y="4595"/>
                            <a:pt x="678950" y="114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59" name="任意多边形: 形状 658">
                      <a:extLst>
                        <a:ext uri="{FF2B5EF4-FFF2-40B4-BE49-F238E27FC236}">
                          <a16:creationId xmlns:a16="http://schemas.microsoft.com/office/drawing/2014/main" id="{3440C8D0-D697-41C8-9E3C-85F0D56C6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463" y="3569177"/>
                      <a:ext cx="722788" cy="28334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2788" h="283340">
                          <a:moveTo>
                            <a:pt x="4791" y="17361"/>
                          </a:moveTo>
                          <a:cubicBezTo>
                            <a:pt x="228" y="24743"/>
                            <a:pt x="0" y="44745"/>
                            <a:pt x="4283" y="61811"/>
                          </a:cubicBezTo>
                          <a:cubicBezTo>
                            <a:pt x="11025" y="88670"/>
                            <a:pt x="19375" y="92839"/>
                            <a:pt x="66439" y="92839"/>
                          </a:cubicBezTo>
                          <a:cubicBezTo>
                            <a:pt x="96342" y="92839"/>
                            <a:pt x="123379" y="95369"/>
                            <a:pt x="126522" y="98461"/>
                          </a:cubicBezTo>
                          <a:cubicBezTo>
                            <a:pt x="129665" y="101553"/>
                            <a:pt x="155097" y="109889"/>
                            <a:pt x="183037" y="116985"/>
                          </a:cubicBezTo>
                          <a:cubicBezTo>
                            <a:pt x="210977" y="124082"/>
                            <a:pt x="265270" y="139333"/>
                            <a:pt x="303687" y="150877"/>
                          </a:cubicBezTo>
                          <a:cubicBezTo>
                            <a:pt x="342104" y="162421"/>
                            <a:pt x="390682" y="174806"/>
                            <a:pt x="411637" y="178398"/>
                          </a:cubicBezTo>
                          <a:cubicBezTo>
                            <a:pt x="432592" y="181991"/>
                            <a:pt x="458988" y="192861"/>
                            <a:pt x="470294" y="202555"/>
                          </a:cubicBezTo>
                          <a:cubicBezTo>
                            <a:pt x="488262" y="217961"/>
                            <a:pt x="684138" y="283339"/>
                            <a:pt x="712325" y="283339"/>
                          </a:cubicBezTo>
                          <a:cubicBezTo>
                            <a:pt x="718079" y="283339"/>
                            <a:pt x="722787" y="269052"/>
                            <a:pt x="722787" y="251589"/>
                          </a:cubicBezTo>
                          <a:cubicBezTo>
                            <a:pt x="722787" y="223770"/>
                            <a:pt x="717284" y="219839"/>
                            <a:pt x="678337" y="219839"/>
                          </a:cubicBezTo>
                          <a:cubicBezTo>
                            <a:pt x="630186" y="219839"/>
                            <a:pt x="618179" y="201509"/>
                            <a:pt x="659287" y="190759"/>
                          </a:cubicBezTo>
                          <a:cubicBezTo>
                            <a:pt x="694292" y="181605"/>
                            <a:pt x="692229" y="133633"/>
                            <a:pt x="656112" y="116913"/>
                          </a:cubicBezTo>
                          <a:cubicBezTo>
                            <a:pt x="612313" y="96637"/>
                            <a:pt x="599205" y="93654"/>
                            <a:pt x="590806" y="102053"/>
                          </a:cubicBezTo>
                          <a:cubicBezTo>
                            <a:pt x="576277" y="116583"/>
                            <a:pt x="583080" y="145912"/>
                            <a:pt x="605312" y="164586"/>
                          </a:cubicBezTo>
                          <a:cubicBezTo>
                            <a:pt x="625237" y="181322"/>
                            <a:pt x="620966" y="182395"/>
                            <a:pt x="564037" y="174958"/>
                          </a:cubicBezTo>
                          <a:cubicBezTo>
                            <a:pt x="529112" y="170395"/>
                            <a:pt x="494822" y="162230"/>
                            <a:pt x="487837" y="156812"/>
                          </a:cubicBezTo>
                          <a:cubicBezTo>
                            <a:pt x="480852" y="151395"/>
                            <a:pt x="432275" y="134091"/>
                            <a:pt x="379887" y="118359"/>
                          </a:cubicBezTo>
                          <a:cubicBezTo>
                            <a:pt x="327500" y="102626"/>
                            <a:pt x="282065" y="87591"/>
                            <a:pt x="278922" y="84946"/>
                          </a:cubicBezTo>
                          <a:cubicBezTo>
                            <a:pt x="275779" y="82302"/>
                            <a:pt x="261155" y="80139"/>
                            <a:pt x="246424" y="80139"/>
                          </a:cubicBezTo>
                          <a:cubicBezTo>
                            <a:pt x="231694" y="80139"/>
                            <a:pt x="205691" y="68891"/>
                            <a:pt x="188639" y="55143"/>
                          </a:cubicBezTo>
                          <a:cubicBezTo>
                            <a:pt x="171588" y="41395"/>
                            <a:pt x="143350" y="29783"/>
                            <a:pt x="125887" y="29339"/>
                          </a:cubicBezTo>
                          <a:cubicBezTo>
                            <a:pt x="108425" y="28895"/>
                            <a:pt x="85901" y="22998"/>
                            <a:pt x="75835" y="16235"/>
                          </a:cubicBezTo>
                          <a:cubicBezTo>
                            <a:pt x="51669" y="0"/>
                            <a:pt x="15163" y="579"/>
                            <a:pt x="4791" y="173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1" name="任意多边形: 形状 660">
                      <a:extLst>
                        <a:ext uri="{FF2B5EF4-FFF2-40B4-BE49-F238E27FC236}">
                          <a16:creationId xmlns:a16="http://schemas.microsoft.com/office/drawing/2014/main" id="{C62FC853-50F3-46D1-935F-BB3085104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150" y="3624301"/>
                      <a:ext cx="114921" cy="8562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4921" h="85627">
                          <a:moveTo>
                            <a:pt x="28575" y="14938"/>
                          </a:moveTo>
                          <a:cubicBezTo>
                            <a:pt x="9992" y="22589"/>
                            <a:pt x="0" y="37510"/>
                            <a:pt x="0" y="57609"/>
                          </a:cubicBezTo>
                          <a:cubicBezTo>
                            <a:pt x="0" y="74607"/>
                            <a:pt x="1429" y="85626"/>
                            <a:pt x="3175" y="82094"/>
                          </a:cubicBezTo>
                          <a:cubicBezTo>
                            <a:pt x="4921" y="78563"/>
                            <a:pt x="30987" y="72483"/>
                            <a:pt x="61100" y="68583"/>
                          </a:cubicBezTo>
                          <a:cubicBezTo>
                            <a:pt x="103411" y="63104"/>
                            <a:pt x="114920" y="56661"/>
                            <a:pt x="111754" y="40225"/>
                          </a:cubicBezTo>
                          <a:cubicBezTo>
                            <a:pt x="106442" y="12640"/>
                            <a:pt x="64863" y="0"/>
                            <a:pt x="28575" y="149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2" name="任意多边形: 形状 661">
                      <a:extLst>
                        <a:ext uri="{FF2B5EF4-FFF2-40B4-BE49-F238E27FC236}">
                          <a16:creationId xmlns:a16="http://schemas.microsoft.com/office/drawing/2014/main" id="{309247B5-6F42-4F3C-BD48-C3CB3C17E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4784" y="3664285"/>
                      <a:ext cx="163923" cy="970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3923" h="97080">
                          <a:moveTo>
                            <a:pt x="57066" y="9163"/>
                          </a:moveTo>
                          <a:cubicBezTo>
                            <a:pt x="1981" y="16506"/>
                            <a:pt x="0" y="18272"/>
                            <a:pt x="2247" y="58056"/>
                          </a:cubicBezTo>
                          <a:cubicBezTo>
                            <a:pt x="3530" y="80757"/>
                            <a:pt x="9245" y="97079"/>
                            <a:pt x="14947" y="94327"/>
                          </a:cubicBezTo>
                          <a:cubicBezTo>
                            <a:pt x="20650" y="91574"/>
                            <a:pt x="42461" y="88278"/>
                            <a:pt x="63416" y="87001"/>
                          </a:cubicBezTo>
                          <a:cubicBezTo>
                            <a:pt x="117898" y="83682"/>
                            <a:pt x="163922" y="55146"/>
                            <a:pt x="154479" y="30539"/>
                          </a:cubicBezTo>
                          <a:cubicBezTo>
                            <a:pt x="144318" y="4060"/>
                            <a:pt x="125816" y="0"/>
                            <a:pt x="57066" y="91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3" name="任意多边形: 形状 662">
                      <a:extLst>
                        <a:ext uri="{FF2B5EF4-FFF2-40B4-BE49-F238E27FC236}">
                          <a16:creationId xmlns:a16="http://schemas.microsoft.com/office/drawing/2014/main" id="{2F0D978F-7633-4985-AB5F-D92EBF3E0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8643" y="3680383"/>
                      <a:ext cx="147485" cy="10436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7485" h="104364">
                          <a:moveTo>
                            <a:pt x="1788" y="33703"/>
                          </a:moveTo>
                          <a:cubicBezTo>
                            <a:pt x="0" y="54162"/>
                            <a:pt x="12570" y="65830"/>
                            <a:pt x="55767" y="83809"/>
                          </a:cubicBezTo>
                          <a:cubicBezTo>
                            <a:pt x="86738" y="96699"/>
                            <a:pt x="116742" y="104363"/>
                            <a:pt x="122442" y="100840"/>
                          </a:cubicBezTo>
                          <a:cubicBezTo>
                            <a:pt x="147484" y="85363"/>
                            <a:pt x="129884" y="48443"/>
                            <a:pt x="87926" y="28435"/>
                          </a:cubicBezTo>
                          <a:cubicBezTo>
                            <a:pt x="28297" y="0"/>
                            <a:pt x="4608" y="1449"/>
                            <a:pt x="1788" y="337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5" name="任意多边形: 形状 664">
                      <a:extLst>
                        <a:ext uri="{FF2B5EF4-FFF2-40B4-BE49-F238E27FC236}">
                          <a16:creationId xmlns:a16="http://schemas.microsoft.com/office/drawing/2014/main" id="{AF8B20A1-2838-4C8F-8689-2D5FB43CB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600" y="3706246"/>
                      <a:ext cx="363005" cy="1608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3005" h="160879">
                          <a:moveTo>
                            <a:pt x="247650" y="19572"/>
                          </a:moveTo>
                          <a:cubicBezTo>
                            <a:pt x="230188" y="25541"/>
                            <a:pt x="167322" y="41377"/>
                            <a:pt x="107950" y="54763"/>
                          </a:cubicBezTo>
                          <a:lnTo>
                            <a:pt x="0" y="79100"/>
                          </a:lnTo>
                          <a:lnTo>
                            <a:pt x="2163" y="120781"/>
                          </a:lnTo>
                          <a:cubicBezTo>
                            <a:pt x="4106" y="158229"/>
                            <a:pt x="6686" y="160878"/>
                            <a:pt x="27563" y="146862"/>
                          </a:cubicBezTo>
                          <a:cubicBezTo>
                            <a:pt x="40343" y="138282"/>
                            <a:pt x="87947" y="125883"/>
                            <a:pt x="133350" y="119309"/>
                          </a:cubicBezTo>
                          <a:cubicBezTo>
                            <a:pt x="178753" y="112736"/>
                            <a:pt x="230188" y="102290"/>
                            <a:pt x="247650" y="96096"/>
                          </a:cubicBezTo>
                          <a:cubicBezTo>
                            <a:pt x="265113" y="89902"/>
                            <a:pt x="298345" y="84168"/>
                            <a:pt x="321499" y="83353"/>
                          </a:cubicBezTo>
                          <a:cubicBezTo>
                            <a:pt x="361178" y="81957"/>
                            <a:pt x="363004" y="79890"/>
                            <a:pt x="353249" y="47396"/>
                          </a:cubicBezTo>
                          <a:cubicBezTo>
                            <a:pt x="341952" y="9761"/>
                            <a:pt x="304907" y="0"/>
                            <a:pt x="247650" y="1957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6" name="任意多边形: 形状 665">
                      <a:extLst>
                        <a:ext uri="{FF2B5EF4-FFF2-40B4-BE49-F238E27FC236}">
                          <a16:creationId xmlns:a16="http://schemas.microsoft.com/office/drawing/2014/main" id="{00932440-2C13-448C-B8D2-F567186E7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8388" y="3725516"/>
                      <a:ext cx="17110" cy="457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10" h="45721">
                          <a:moveTo>
                            <a:pt x="2541" y="28575"/>
                          </a:moveTo>
                          <a:cubicBezTo>
                            <a:pt x="0" y="44291"/>
                            <a:pt x="104" y="45720"/>
                            <a:pt x="2773" y="31750"/>
                          </a:cubicBezTo>
                          <a:cubicBezTo>
                            <a:pt x="5442" y="17780"/>
                            <a:pt x="10378" y="4921"/>
                            <a:pt x="13744" y="3175"/>
                          </a:cubicBezTo>
                          <a:cubicBezTo>
                            <a:pt x="17109" y="1429"/>
                            <a:pt x="17004" y="0"/>
                            <a:pt x="13512" y="0"/>
                          </a:cubicBezTo>
                          <a:cubicBezTo>
                            <a:pt x="10020" y="0"/>
                            <a:pt x="5083" y="12859"/>
                            <a:pt x="2541" y="285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7" name="任意多边形: 形状 666">
                      <a:extLst>
                        <a:ext uri="{FF2B5EF4-FFF2-40B4-BE49-F238E27FC236}">
                          <a16:creationId xmlns:a16="http://schemas.microsoft.com/office/drawing/2014/main" id="{A3CF7675-BEE6-4595-8FB2-254F34FD79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434" y="3742813"/>
                      <a:ext cx="320272" cy="1304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0272" h="130494">
                          <a:moveTo>
                            <a:pt x="9031" y="24266"/>
                          </a:moveTo>
                          <a:cubicBezTo>
                            <a:pt x="0" y="47799"/>
                            <a:pt x="58745" y="97003"/>
                            <a:pt x="95871" y="97003"/>
                          </a:cubicBezTo>
                          <a:cubicBezTo>
                            <a:pt x="110745" y="97003"/>
                            <a:pt x="136650" y="102285"/>
                            <a:pt x="153440" y="108741"/>
                          </a:cubicBezTo>
                          <a:cubicBezTo>
                            <a:pt x="201989" y="127409"/>
                            <a:pt x="296225" y="130493"/>
                            <a:pt x="308144" y="113805"/>
                          </a:cubicBezTo>
                          <a:cubicBezTo>
                            <a:pt x="320271" y="96828"/>
                            <a:pt x="218460" y="46203"/>
                            <a:pt x="172192" y="46203"/>
                          </a:cubicBezTo>
                          <a:cubicBezTo>
                            <a:pt x="157014" y="46203"/>
                            <a:pt x="136309" y="37923"/>
                            <a:pt x="126181" y="27803"/>
                          </a:cubicBezTo>
                          <a:cubicBezTo>
                            <a:pt x="100849" y="2492"/>
                            <a:pt x="18343" y="0"/>
                            <a:pt x="9031" y="242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8" name="任意多边形: 形状 667">
                      <a:extLst>
                        <a:ext uri="{FF2B5EF4-FFF2-40B4-BE49-F238E27FC236}">
                          <a16:creationId xmlns:a16="http://schemas.microsoft.com/office/drawing/2014/main" id="{5E7E5FFB-3F43-48BE-A580-8DC22A75D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9791" y="3779862"/>
                      <a:ext cx="873308" cy="24076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73308" h="240767">
                          <a:moveTo>
                            <a:pt x="693959" y="15848"/>
                          </a:moveTo>
                          <a:cubicBezTo>
                            <a:pt x="662526" y="25012"/>
                            <a:pt x="620717" y="35827"/>
                            <a:pt x="601049" y="39882"/>
                          </a:cubicBezTo>
                          <a:cubicBezTo>
                            <a:pt x="581381" y="43937"/>
                            <a:pt x="554540" y="53007"/>
                            <a:pt x="541401" y="60038"/>
                          </a:cubicBezTo>
                          <a:cubicBezTo>
                            <a:pt x="528263" y="67070"/>
                            <a:pt x="478632" y="75892"/>
                            <a:pt x="431111" y="79642"/>
                          </a:cubicBezTo>
                          <a:cubicBezTo>
                            <a:pt x="325151" y="88005"/>
                            <a:pt x="172165" y="119468"/>
                            <a:pt x="155259" y="136374"/>
                          </a:cubicBezTo>
                          <a:cubicBezTo>
                            <a:pt x="148395" y="143238"/>
                            <a:pt x="121470" y="148854"/>
                            <a:pt x="95426" y="148854"/>
                          </a:cubicBezTo>
                          <a:cubicBezTo>
                            <a:pt x="49974" y="148854"/>
                            <a:pt x="9680" y="173451"/>
                            <a:pt x="4479" y="204370"/>
                          </a:cubicBezTo>
                          <a:cubicBezTo>
                            <a:pt x="0" y="231002"/>
                            <a:pt x="67096" y="240766"/>
                            <a:pt x="108269" y="219474"/>
                          </a:cubicBezTo>
                          <a:cubicBezTo>
                            <a:pt x="129350" y="208573"/>
                            <a:pt x="174803" y="199654"/>
                            <a:pt x="209277" y="199654"/>
                          </a:cubicBezTo>
                          <a:cubicBezTo>
                            <a:pt x="253385" y="199654"/>
                            <a:pt x="280852" y="192151"/>
                            <a:pt x="301982" y="174332"/>
                          </a:cubicBezTo>
                          <a:cubicBezTo>
                            <a:pt x="325078" y="154856"/>
                            <a:pt x="344277" y="150458"/>
                            <a:pt x="385157" y="155282"/>
                          </a:cubicBezTo>
                          <a:cubicBezTo>
                            <a:pt x="414389" y="158732"/>
                            <a:pt x="452107" y="156307"/>
                            <a:pt x="468976" y="149893"/>
                          </a:cubicBezTo>
                          <a:cubicBezTo>
                            <a:pt x="485845" y="143480"/>
                            <a:pt x="544796" y="131380"/>
                            <a:pt x="599978" y="123006"/>
                          </a:cubicBezTo>
                          <a:cubicBezTo>
                            <a:pt x="695138" y="108564"/>
                            <a:pt x="699818" y="108968"/>
                            <a:pt x="690784" y="130857"/>
                          </a:cubicBezTo>
                          <a:cubicBezTo>
                            <a:pt x="668357" y="185192"/>
                            <a:pt x="678275" y="199654"/>
                            <a:pt x="737962" y="199654"/>
                          </a:cubicBezTo>
                          <a:cubicBezTo>
                            <a:pt x="781025" y="199654"/>
                            <a:pt x="797828" y="193745"/>
                            <a:pt x="807812" y="175089"/>
                          </a:cubicBezTo>
                          <a:cubicBezTo>
                            <a:pt x="830632" y="132450"/>
                            <a:pt x="822834" y="123454"/>
                            <a:pt x="763059" y="123454"/>
                          </a:cubicBezTo>
                          <a:cubicBezTo>
                            <a:pt x="681683" y="123454"/>
                            <a:pt x="703450" y="103135"/>
                            <a:pt x="796049" y="92658"/>
                          </a:cubicBezTo>
                          <a:lnTo>
                            <a:pt x="873307" y="83917"/>
                          </a:lnTo>
                          <a:lnTo>
                            <a:pt x="863008" y="43361"/>
                          </a:lnTo>
                          <a:cubicBezTo>
                            <a:pt x="853695" y="6687"/>
                            <a:pt x="847846" y="2631"/>
                            <a:pt x="801909" y="995"/>
                          </a:cubicBezTo>
                          <a:cubicBezTo>
                            <a:pt x="773969" y="0"/>
                            <a:pt x="725392" y="6683"/>
                            <a:pt x="693959" y="158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9" name="任意多边形: 形状 668">
                      <a:extLst>
                        <a:ext uri="{FF2B5EF4-FFF2-40B4-BE49-F238E27FC236}">
                          <a16:creationId xmlns:a16="http://schemas.microsoft.com/office/drawing/2014/main" id="{8847E719-9E14-46B3-A249-EF1AD9D4D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9617" y="3926803"/>
                      <a:ext cx="393794" cy="1212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3794" h="121298">
                          <a:moveTo>
                            <a:pt x="289983" y="14613"/>
                          </a:moveTo>
                          <a:cubicBezTo>
                            <a:pt x="276013" y="20616"/>
                            <a:pt x="249565" y="28787"/>
                            <a:pt x="231209" y="32770"/>
                          </a:cubicBezTo>
                          <a:cubicBezTo>
                            <a:pt x="212853" y="36754"/>
                            <a:pt x="177318" y="48585"/>
                            <a:pt x="152242" y="59063"/>
                          </a:cubicBezTo>
                          <a:cubicBezTo>
                            <a:pt x="127166" y="69541"/>
                            <a:pt x="90749" y="75343"/>
                            <a:pt x="71316" y="71958"/>
                          </a:cubicBezTo>
                          <a:cubicBezTo>
                            <a:pt x="51883" y="68572"/>
                            <a:pt x="27410" y="71429"/>
                            <a:pt x="16933" y="78308"/>
                          </a:cubicBezTo>
                          <a:cubicBezTo>
                            <a:pt x="0" y="89424"/>
                            <a:pt x="0" y="92301"/>
                            <a:pt x="16933" y="104208"/>
                          </a:cubicBezTo>
                          <a:cubicBezTo>
                            <a:pt x="41237" y="121297"/>
                            <a:pt x="207773" y="120953"/>
                            <a:pt x="224947" y="103778"/>
                          </a:cubicBezTo>
                          <a:cubicBezTo>
                            <a:pt x="232078" y="96648"/>
                            <a:pt x="264645" y="90813"/>
                            <a:pt x="297318" y="90813"/>
                          </a:cubicBezTo>
                          <a:cubicBezTo>
                            <a:pt x="360322" y="90813"/>
                            <a:pt x="393793" y="67938"/>
                            <a:pt x="380702" y="33825"/>
                          </a:cubicBezTo>
                          <a:cubicBezTo>
                            <a:pt x="371591" y="10081"/>
                            <a:pt x="323989" y="0"/>
                            <a:pt x="289983" y="1461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0" name="任意多边形: 形状 669">
                      <a:extLst>
                        <a:ext uri="{FF2B5EF4-FFF2-40B4-BE49-F238E27FC236}">
                          <a16:creationId xmlns:a16="http://schemas.microsoft.com/office/drawing/2014/main" id="{1E0E17AE-9BD5-45DD-89E3-B0FA4E2A9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7034" y="3774798"/>
                      <a:ext cx="733217" cy="2705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3217" h="270598">
                          <a:moveTo>
                            <a:pt x="13246" y="34994"/>
                          </a:moveTo>
                          <a:cubicBezTo>
                            <a:pt x="0" y="69513"/>
                            <a:pt x="15534" y="83735"/>
                            <a:pt x="74141" y="90747"/>
                          </a:cubicBezTo>
                          <a:cubicBezTo>
                            <a:pt x="104845" y="94421"/>
                            <a:pt x="141187" y="105514"/>
                            <a:pt x="154902" y="115397"/>
                          </a:cubicBezTo>
                          <a:cubicBezTo>
                            <a:pt x="168616" y="125281"/>
                            <a:pt x="202906" y="135451"/>
                            <a:pt x="231102" y="137998"/>
                          </a:cubicBezTo>
                          <a:cubicBezTo>
                            <a:pt x="324122" y="146399"/>
                            <a:pt x="370784" y="155421"/>
                            <a:pt x="409366" y="172464"/>
                          </a:cubicBezTo>
                          <a:cubicBezTo>
                            <a:pt x="430321" y="181721"/>
                            <a:pt x="473183" y="195943"/>
                            <a:pt x="504616" y="204069"/>
                          </a:cubicBezTo>
                          <a:cubicBezTo>
                            <a:pt x="536049" y="212195"/>
                            <a:pt x="581769" y="223983"/>
                            <a:pt x="606216" y="230263"/>
                          </a:cubicBezTo>
                          <a:cubicBezTo>
                            <a:pt x="630663" y="236543"/>
                            <a:pt x="669240" y="248318"/>
                            <a:pt x="691941" y="256430"/>
                          </a:cubicBezTo>
                          <a:cubicBezTo>
                            <a:pt x="731587" y="270597"/>
                            <a:pt x="733216" y="269899"/>
                            <a:pt x="733216" y="238727"/>
                          </a:cubicBezTo>
                          <a:cubicBezTo>
                            <a:pt x="733216" y="209960"/>
                            <a:pt x="725645" y="204562"/>
                            <a:pt x="666541" y="191194"/>
                          </a:cubicBezTo>
                          <a:cubicBezTo>
                            <a:pt x="629870" y="182900"/>
                            <a:pt x="595276" y="173025"/>
                            <a:pt x="589665" y="169250"/>
                          </a:cubicBezTo>
                          <a:cubicBezTo>
                            <a:pt x="578527" y="161756"/>
                            <a:pt x="496343" y="138734"/>
                            <a:pt x="396666" y="115186"/>
                          </a:cubicBezTo>
                          <a:cubicBezTo>
                            <a:pt x="361741" y="106936"/>
                            <a:pt x="327451" y="95642"/>
                            <a:pt x="320466" y="90088"/>
                          </a:cubicBezTo>
                          <a:cubicBezTo>
                            <a:pt x="313481" y="84535"/>
                            <a:pt x="289129" y="78832"/>
                            <a:pt x="266351" y="77415"/>
                          </a:cubicBezTo>
                          <a:cubicBezTo>
                            <a:pt x="243572" y="75998"/>
                            <a:pt x="221804" y="69771"/>
                            <a:pt x="217976" y="63578"/>
                          </a:cubicBezTo>
                          <a:cubicBezTo>
                            <a:pt x="214148" y="57385"/>
                            <a:pt x="189586" y="52318"/>
                            <a:pt x="163394" y="52318"/>
                          </a:cubicBezTo>
                          <a:cubicBezTo>
                            <a:pt x="134995" y="52318"/>
                            <a:pt x="103256" y="42228"/>
                            <a:pt x="84768" y="27322"/>
                          </a:cubicBezTo>
                          <a:cubicBezTo>
                            <a:pt x="50881" y="0"/>
                            <a:pt x="25636" y="2708"/>
                            <a:pt x="13246" y="3499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1" name="任意多边形: 形状 670">
                      <a:extLst>
                        <a:ext uri="{FF2B5EF4-FFF2-40B4-BE49-F238E27FC236}">
                          <a16:creationId xmlns:a16="http://schemas.microsoft.com/office/drawing/2014/main" id="{D2FC443A-7C4B-470A-A167-8643607E8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6246" y="3809753"/>
                      <a:ext cx="119504" cy="98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9504" h="98013">
                          <a:moveTo>
                            <a:pt x="21078" y="24730"/>
                          </a:moveTo>
                          <a:cubicBezTo>
                            <a:pt x="0" y="50349"/>
                            <a:pt x="944" y="80026"/>
                            <a:pt x="23107" y="88531"/>
                          </a:cubicBezTo>
                          <a:cubicBezTo>
                            <a:pt x="47814" y="98012"/>
                            <a:pt x="119503" y="59010"/>
                            <a:pt x="119503" y="36087"/>
                          </a:cubicBezTo>
                          <a:cubicBezTo>
                            <a:pt x="119503" y="9009"/>
                            <a:pt x="41425" y="0"/>
                            <a:pt x="21078" y="247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2" name="任意多边形: 形状 671">
                      <a:extLst>
                        <a:ext uri="{FF2B5EF4-FFF2-40B4-BE49-F238E27FC236}">
                          <a16:creationId xmlns:a16="http://schemas.microsoft.com/office/drawing/2014/main" id="{1120EF19-48EC-401F-BDAE-03B33C459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7802" y="3811601"/>
                      <a:ext cx="49970" cy="1915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9970" h="191550">
                          <a:moveTo>
                            <a:pt x="18429" y="36533"/>
                          </a:moveTo>
                          <a:cubicBezTo>
                            <a:pt x="0" y="70594"/>
                            <a:pt x="6534" y="172369"/>
                            <a:pt x="27887" y="183860"/>
                          </a:cubicBezTo>
                          <a:cubicBezTo>
                            <a:pt x="42175" y="191549"/>
                            <a:pt x="46111" y="178533"/>
                            <a:pt x="47706" y="118318"/>
                          </a:cubicBezTo>
                          <a:cubicBezTo>
                            <a:pt x="49969" y="32889"/>
                            <a:pt x="38195" y="0"/>
                            <a:pt x="18429" y="365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3" name="任意多边形: 形状 672">
                      <a:extLst>
                        <a:ext uri="{FF2B5EF4-FFF2-40B4-BE49-F238E27FC236}">
                          <a16:creationId xmlns:a16="http://schemas.microsoft.com/office/drawing/2014/main" id="{A1267370-8985-4524-A496-38DAC497C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800" y="3857137"/>
                      <a:ext cx="130071" cy="842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0071" h="84280">
                          <a:moveTo>
                            <a:pt x="13605" y="21579"/>
                          </a:moveTo>
                          <a:cubicBezTo>
                            <a:pt x="0" y="43592"/>
                            <a:pt x="46926" y="84279"/>
                            <a:pt x="85918" y="84279"/>
                          </a:cubicBezTo>
                          <a:cubicBezTo>
                            <a:pt x="122411" y="84279"/>
                            <a:pt x="130070" y="69157"/>
                            <a:pt x="114341" y="28168"/>
                          </a:cubicBezTo>
                          <a:cubicBezTo>
                            <a:pt x="105504" y="5138"/>
                            <a:pt x="26942" y="0"/>
                            <a:pt x="13605" y="215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4" name="任意多边形: 形状 673">
                      <a:extLst>
                        <a:ext uri="{FF2B5EF4-FFF2-40B4-BE49-F238E27FC236}">
                          <a16:creationId xmlns:a16="http://schemas.microsoft.com/office/drawing/2014/main" id="{312C0372-E7DA-4B03-9DA1-25CD1E772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023" y="3880871"/>
                      <a:ext cx="879690" cy="1433599"/>
                    </a:xfrm>
                    <a:custGeom>
                      <a:avLst/>
                      <a:gdLst>
                        <a:gd name="connsiteX0" fmla="*/ 845356 w 882472"/>
                        <a:gd name="connsiteY0" fmla="*/ 566 h 1400904"/>
                        <a:gd name="connsiteX1" fmla="*/ 726110 w 882472"/>
                        <a:gd name="connsiteY1" fmla="*/ 11828 h 1400904"/>
                        <a:gd name="connsiteX2" fmla="*/ 370068 w 882472"/>
                        <a:gd name="connsiteY2" fmla="*/ 72596 h 1400904"/>
                        <a:gd name="connsiteX3" fmla="*/ 275456 w 882472"/>
                        <a:gd name="connsiteY3" fmla="*/ 79791 h 1400904"/>
                        <a:gd name="connsiteX4" fmla="*/ 201849 w 882472"/>
                        <a:gd name="connsiteY4" fmla="*/ 82966 h 1400904"/>
                        <a:gd name="connsiteX5" fmla="*/ 165905 w 882472"/>
                        <a:gd name="connsiteY5" fmla="*/ 312375 h 1400904"/>
                        <a:gd name="connsiteX6" fmla="*/ 146017 w 882472"/>
                        <a:gd name="connsiteY6" fmla="*/ 429015 h 1400904"/>
                        <a:gd name="connsiteX7" fmla="*/ 133408 w 882472"/>
                        <a:gd name="connsiteY7" fmla="*/ 515314 h 1400904"/>
                        <a:gd name="connsiteX8" fmla="*/ 114358 w 882472"/>
                        <a:gd name="connsiteY8" fmla="*/ 632046 h 1400904"/>
                        <a:gd name="connsiteX9" fmla="*/ 95308 w 882472"/>
                        <a:gd name="connsiteY9" fmla="*/ 751753 h 1400904"/>
                        <a:gd name="connsiteX10" fmla="*/ 82687 w 882472"/>
                        <a:gd name="connsiteY10" fmla="*/ 830087 h 1400904"/>
                        <a:gd name="connsiteX11" fmla="*/ 22567 w 882472"/>
                        <a:gd name="connsiteY11" fmla="*/ 1173139 h 1400904"/>
                        <a:gd name="connsiteX12" fmla="*/ 5589 w 882472"/>
                        <a:gd name="connsiteY12" fmla="*/ 1233281 h 1400904"/>
                        <a:gd name="connsiteX13" fmla="*/ 34720 w 882472"/>
                        <a:gd name="connsiteY13" fmla="*/ 1382392 h 1400904"/>
                        <a:gd name="connsiteX14" fmla="*/ 110356 w 882472"/>
                        <a:gd name="connsiteY14" fmla="*/ 1351158 h 1400904"/>
                        <a:gd name="connsiteX15" fmla="*/ 362008 w 882472"/>
                        <a:gd name="connsiteY15" fmla="*/ 1369134 h 1400904"/>
                        <a:gd name="connsiteX16" fmla="*/ 629430 w 882472"/>
                        <a:gd name="connsiteY16" fmla="*/ 1394053 h 1400904"/>
                        <a:gd name="connsiteX17" fmla="*/ 713368 w 882472"/>
                        <a:gd name="connsiteY17" fmla="*/ 1270000 h 1400904"/>
                        <a:gd name="connsiteX18" fmla="*/ 729399 w 882472"/>
                        <a:gd name="connsiteY18" fmla="*/ 1161275 h 1400904"/>
                        <a:gd name="connsiteX19" fmla="*/ 743008 w 882472"/>
                        <a:gd name="connsiteY19" fmla="*/ 1067248 h 1400904"/>
                        <a:gd name="connsiteX20" fmla="*/ 762058 w 882472"/>
                        <a:gd name="connsiteY20" fmla="*/ 941237 h 1400904"/>
                        <a:gd name="connsiteX21" fmla="*/ 775311 w 882472"/>
                        <a:gd name="connsiteY21" fmla="*/ 824170 h 1400904"/>
                        <a:gd name="connsiteX22" fmla="*/ 781976 w 882472"/>
                        <a:gd name="connsiteY22" fmla="*/ 695546 h 1400904"/>
                        <a:gd name="connsiteX23" fmla="*/ 805551 w 882472"/>
                        <a:gd name="connsiteY23" fmla="*/ 536796 h 1400904"/>
                        <a:gd name="connsiteX24" fmla="*/ 830333 w 882472"/>
                        <a:gd name="connsiteY24" fmla="*/ 384396 h 1400904"/>
                        <a:gd name="connsiteX25" fmla="*/ 850655 w 882472"/>
                        <a:gd name="connsiteY25" fmla="*/ 254971 h 1400904"/>
                        <a:gd name="connsiteX26" fmla="*/ 870008 w 882472"/>
                        <a:gd name="connsiteY26" fmla="*/ 168496 h 1400904"/>
                        <a:gd name="connsiteX27" fmla="*/ 871779 w 882472"/>
                        <a:gd name="connsiteY27" fmla="*/ 4491 h 1400904"/>
                        <a:gd name="connsiteX28" fmla="*/ 845356 w 882472"/>
                        <a:gd name="connsiteY28" fmla="*/ 566 h 1400904"/>
                        <a:gd name="connsiteX0" fmla="*/ 839894 w 877010"/>
                        <a:gd name="connsiteY0" fmla="*/ 566 h 1400904"/>
                        <a:gd name="connsiteX1" fmla="*/ 720648 w 877010"/>
                        <a:gd name="connsiteY1" fmla="*/ 11828 h 1400904"/>
                        <a:gd name="connsiteX2" fmla="*/ 364606 w 877010"/>
                        <a:gd name="connsiteY2" fmla="*/ 72596 h 1400904"/>
                        <a:gd name="connsiteX3" fmla="*/ 269994 w 877010"/>
                        <a:gd name="connsiteY3" fmla="*/ 79791 h 1400904"/>
                        <a:gd name="connsiteX4" fmla="*/ 196387 w 877010"/>
                        <a:gd name="connsiteY4" fmla="*/ 82966 h 1400904"/>
                        <a:gd name="connsiteX5" fmla="*/ 160443 w 877010"/>
                        <a:gd name="connsiteY5" fmla="*/ 312375 h 1400904"/>
                        <a:gd name="connsiteX6" fmla="*/ 140555 w 877010"/>
                        <a:gd name="connsiteY6" fmla="*/ 429015 h 1400904"/>
                        <a:gd name="connsiteX7" fmla="*/ 127946 w 877010"/>
                        <a:gd name="connsiteY7" fmla="*/ 515314 h 1400904"/>
                        <a:gd name="connsiteX8" fmla="*/ 108896 w 877010"/>
                        <a:gd name="connsiteY8" fmla="*/ 632046 h 1400904"/>
                        <a:gd name="connsiteX9" fmla="*/ 89846 w 877010"/>
                        <a:gd name="connsiteY9" fmla="*/ 751753 h 1400904"/>
                        <a:gd name="connsiteX10" fmla="*/ 77225 w 877010"/>
                        <a:gd name="connsiteY10" fmla="*/ 830087 h 1400904"/>
                        <a:gd name="connsiteX11" fmla="*/ 17105 w 877010"/>
                        <a:gd name="connsiteY11" fmla="*/ 1173139 h 1400904"/>
                        <a:gd name="connsiteX12" fmla="*/ 127 w 877010"/>
                        <a:gd name="connsiteY12" fmla="*/ 1233281 h 1400904"/>
                        <a:gd name="connsiteX13" fmla="*/ 29258 w 877010"/>
                        <a:gd name="connsiteY13" fmla="*/ 1382392 h 1400904"/>
                        <a:gd name="connsiteX14" fmla="*/ 107503 w 877010"/>
                        <a:gd name="connsiteY14" fmla="*/ 1392914 h 1400904"/>
                        <a:gd name="connsiteX15" fmla="*/ 356546 w 877010"/>
                        <a:gd name="connsiteY15" fmla="*/ 1369134 h 1400904"/>
                        <a:gd name="connsiteX16" fmla="*/ 623968 w 877010"/>
                        <a:gd name="connsiteY16" fmla="*/ 1394053 h 1400904"/>
                        <a:gd name="connsiteX17" fmla="*/ 707906 w 877010"/>
                        <a:gd name="connsiteY17" fmla="*/ 1270000 h 1400904"/>
                        <a:gd name="connsiteX18" fmla="*/ 723937 w 877010"/>
                        <a:gd name="connsiteY18" fmla="*/ 1161275 h 1400904"/>
                        <a:gd name="connsiteX19" fmla="*/ 737546 w 877010"/>
                        <a:gd name="connsiteY19" fmla="*/ 1067248 h 1400904"/>
                        <a:gd name="connsiteX20" fmla="*/ 756596 w 877010"/>
                        <a:gd name="connsiteY20" fmla="*/ 941237 h 1400904"/>
                        <a:gd name="connsiteX21" fmla="*/ 769849 w 877010"/>
                        <a:gd name="connsiteY21" fmla="*/ 824170 h 1400904"/>
                        <a:gd name="connsiteX22" fmla="*/ 776514 w 877010"/>
                        <a:gd name="connsiteY22" fmla="*/ 695546 h 1400904"/>
                        <a:gd name="connsiteX23" fmla="*/ 800089 w 877010"/>
                        <a:gd name="connsiteY23" fmla="*/ 536796 h 1400904"/>
                        <a:gd name="connsiteX24" fmla="*/ 824871 w 877010"/>
                        <a:gd name="connsiteY24" fmla="*/ 384396 h 1400904"/>
                        <a:gd name="connsiteX25" fmla="*/ 845193 w 877010"/>
                        <a:gd name="connsiteY25" fmla="*/ 254971 h 1400904"/>
                        <a:gd name="connsiteX26" fmla="*/ 864546 w 877010"/>
                        <a:gd name="connsiteY26" fmla="*/ 168496 h 1400904"/>
                        <a:gd name="connsiteX27" fmla="*/ 866317 w 877010"/>
                        <a:gd name="connsiteY27" fmla="*/ 4491 h 1400904"/>
                        <a:gd name="connsiteX28" fmla="*/ 839894 w 877010"/>
                        <a:gd name="connsiteY28" fmla="*/ 566 h 1400904"/>
                        <a:gd name="connsiteX0" fmla="*/ 839894 w 877010"/>
                        <a:gd name="connsiteY0" fmla="*/ 566 h 1405764"/>
                        <a:gd name="connsiteX1" fmla="*/ 720648 w 877010"/>
                        <a:gd name="connsiteY1" fmla="*/ 11828 h 1405764"/>
                        <a:gd name="connsiteX2" fmla="*/ 364606 w 877010"/>
                        <a:gd name="connsiteY2" fmla="*/ 72596 h 1405764"/>
                        <a:gd name="connsiteX3" fmla="*/ 269994 w 877010"/>
                        <a:gd name="connsiteY3" fmla="*/ 79791 h 1405764"/>
                        <a:gd name="connsiteX4" fmla="*/ 196387 w 877010"/>
                        <a:gd name="connsiteY4" fmla="*/ 82966 h 1405764"/>
                        <a:gd name="connsiteX5" fmla="*/ 160443 w 877010"/>
                        <a:gd name="connsiteY5" fmla="*/ 312375 h 1405764"/>
                        <a:gd name="connsiteX6" fmla="*/ 140555 w 877010"/>
                        <a:gd name="connsiteY6" fmla="*/ 429015 h 1405764"/>
                        <a:gd name="connsiteX7" fmla="*/ 127946 w 877010"/>
                        <a:gd name="connsiteY7" fmla="*/ 515314 h 1405764"/>
                        <a:gd name="connsiteX8" fmla="*/ 108896 w 877010"/>
                        <a:gd name="connsiteY8" fmla="*/ 632046 h 1405764"/>
                        <a:gd name="connsiteX9" fmla="*/ 89846 w 877010"/>
                        <a:gd name="connsiteY9" fmla="*/ 751753 h 1405764"/>
                        <a:gd name="connsiteX10" fmla="*/ 77225 w 877010"/>
                        <a:gd name="connsiteY10" fmla="*/ 830087 h 1405764"/>
                        <a:gd name="connsiteX11" fmla="*/ 17105 w 877010"/>
                        <a:gd name="connsiteY11" fmla="*/ 1173139 h 1405764"/>
                        <a:gd name="connsiteX12" fmla="*/ 127 w 877010"/>
                        <a:gd name="connsiteY12" fmla="*/ 1233281 h 1405764"/>
                        <a:gd name="connsiteX13" fmla="*/ 29258 w 877010"/>
                        <a:gd name="connsiteY13" fmla="*/ 1382392 h 1405764"/>
                        <a:gd name="connsiteX14" fmla="*/ 107503 w 877010"/>
                        <a:gd name="connsiteY14" fmla="*/ 1392914 h 1405764"/>
                        <a:gd name="connsiteX15" fmla="*/ 356546 w 877010"/>
                        <a:gd name="connsiteY15" fmla="*/ 1400450 h 1405764"/>
                        <a:gd name="connsiteX16" fmla="*/ 623968 w 877010"/>
                        <a:gd name="connsiteY16" fmla="*/ 1394053 h 1405764"/>
                        <a:gd name="connsiteX17" fmla="*/ 707906 w 877010"/>
                        <a:gd name="connsiteY17" fmla="*/ 1270000 h 1405764"/>
                        <a:gd name="connsiteX18" fmla="*/ 723937 w 877010"/>
                        <a:gd name="connsiteY18" fmla="*/ 1161275 h 1405764"/>
                        <a:gd name="connsiteX19" fmla="*/ 737546 w 877010"/>
                        <a:gd name="connsiteY19" fmla="*/ 1067248 h 1405764"/>
                        <a:gd name="connsiteX20" fmla="*/ 756596 w 877010"/>
                        <a:gd name="connsiteY20" fmla="*/ 941237 h 1405764"/>
                        <a:gd name="connsiteX21" fmla="*/ 769849 w 877010"/>
                        <a:gd name="connsiteY21" fmla="*/ 824170 h 1405764"/>
                        <a:gd name="connsiteX22" fmla="*/ 776514 w 877010"/>
                        <a:gd name="connsiteY22" fmla="*/ 695546 h 1405764"/>
                        <a:gd name="connsiteX23" fmla="*/ 800089 w 877010"/>
                        <a:gd name="connsiteY23" fmla="*/ 536796 h 1405764"/>
                        <a:gd name="connsiteX24" fmla="*/ 824871 w 877010"/>
                        <a:gd name="connsiteY24" fmla="*/ 384396 h 1405764"/>
                        <a:gd name="connsiteX25" fmla="*/ 845193 w 877010"/>
                        <a:gd name="connsiteY25" fmla="*/ 254971 h 1405764"/>
                        <a:gd name="connsiteX26" fmla="*/ 864546 w 877010"/>
                        <a:gd name="connsiteY26" fmla="*/ 168496 h 1405764"/>
                        <a:gd name="connsiteX27" fmla="*/ 866317 w 877010"/>
                        <a:gd name="connsiteY27" fmla="*/ 4491 h 1405764"/>
                        <a:gd name="connsiteX28" fmla="*/ 839894 w 877010"/>
                        <a:gd name="connsiteY28" fmla="*/ 566 h 1405764"/>
                        <a:gd name="connsiteX0" fmla="*/ 839894 w 877010"/>
                        <a:gd name="connsiteY0" fmla="*/ 566 h 1424643"/>
                        <a:gd name="connsiteX1" fmla="*/ 720648 w 877010"/>
                        <a:gd name="connsiteY1" fmla="*/ 11828 h 1424643"/>
                        <a:gd name="connsiteX2" fmla="*/ 364606 w 877010"/>
                        <a:gd name="connsiteY2" fmla="*/ 72596 h 1424643"/>
                        <a:gd name="connsiteX3" fmla="*/ 269994 w 877010"/>
                        <a:gd name="connsiteY3" fmla="*/ 79791 h 1424643"/>
                        <a:gd name="connsiteX4" fmla="*/ 196387 w 877010"/>
                        <a:gd name="connsiteY4" fmla="*/ 82966 h 1424643"/>
                        <a:gd name="connsiteX5" fmla="*/ 160443 w 877010"/>
                        <a:gd name="connsiteY5" fmla="*/ 312375 h 1424643"/>
                        <a:gd name="connsiteX6" fmla="*/ 140555 w 877010"/>
                        <a:gd name="connsiteY6" fmla="*/ 429015 h 1424643"/>
                        <a:gd name="connsiteX7" fmla="*/ 127946 w 877010"/>
                        <a:gd name="connsiteY7" fmla="*/ 515314 h 1424643"/>
                        <a:gd name="connsiteX8" fmla="*/ 108896 w 877010"/>
                        <a:gd name="connsiteY8" fmla="*/ 632046 h 1424643"/>
                        <a:gd name="connsiteX9" fmla="*/ 89846 w 877010"/>
                        <a:gd name="connsiteY9" fmla="*/ 751753 h 1424643"/>
                        <a:gd name="connsiteX10" fmla="*/ 77225 w 877010"/>
                        <a:gd name="connsiteY10" fmla="*/ 830087 h 1424643"/>
                        <a:gd name="connsiteX11" fmla="*/ 17105 w 877010"/>
                        <a:gd name="connsiteY11" fmla="*/ 1173139 h 1424643"/>
                        <a:gd name="connsiteX12" fmla="*/ 127 w 877010"/>
                        <a:gd name="connsiteY12" fmla="*/ 1233281 h 1424643"/>
                        <a:gd name="connsiteX13" fmla="*/ 29258 w 877010"/>
                        <a:gd name="connsiteY13" fmla="*/ 1382392 h 1424643"/>
                        <a:gd name="connsiteX14" fmla="*/ 107503 w 877010"/>
                        <a:gd name="connsiteY14" fmla="*/ 1392914 h 1424643"/>
                        <a:gd name="connsiteX15" fmla="*/ 356546 w 877010"/>
                        <a:gd name="connsiteY15" fmla="*/ 1400450 h 1424643"/>
                        <a:gd name="connsiteX16" fmla="*/ 631797 w 877010"/>
                        <a:gd name="connsiteY16" fmla="*/ 1417541 h 1424643"/>
                        <a:gd name="connsiteX17" fmla="*/ 707906 w 877010"/>
                        <a:gd name="connsiteY17" fmla="*/ 1270000 h 1424643"/>
                        <a:gd name="connsiteX18" fmla="*/ 723937 w 877010"/>
                        <a:gd name="connsiteY18" fmla="*/ 1161275 h 1424643"/>
                        <a:gd name="connsiteX19" fmla="*/ 737546 w 877010"/>
                        <a:gd name="connsiteY19" fmla="*/ 1067248 h 1424643"/>
                        <a:gd name="connsiteX20" fmla="*/ 756596 w 877010"/>
                        <a:gd name="connsiteY20" fmla="*/ 941237 h 1424643"/>
                        <a:gd name="connsiteX21" fmla="*/ 769849 w 877010"/>
                        <a:gd name="connsiteY21" fmla="*/ 824170 h 1424643"/>
                        <a:gd name="connsiteX22" fmla="*/ 776514 w 877010"/>
                        <a:gd name="connsiteY22" fmla="*/ 695546 h 1424643"/>
                        <a:gd name="connsiteX23" fmla="*/ 800089 w 877010"/>
                        <a:gd name="connsiteY23" fmla="*/ 536796 h 1424643"/>
                        <a:gd name="connsiteX24" fmla="*/ 824871 w 877010"/>
                        <a:gd name="connsiteY24" fmla="*/ 384396 h 1424643"/>
                        <a:gd name="connsiteX25" fmla="*/ 845193 w 877010"/>
                        <a:gd name="connsiteY25" fmla="*/ 254971 h 1424643"/>
                        <a:gd name="connsiteX26" fmla="*/ 864546 w 877010"/>
                        <a:gd name="connsiteY26" fmla="*/ 168496 h 1424643"/>
                        <a:gd name="connsiteX27" fmla="*/ 866317 w 877010"/>
                        <a:gd name="connsiteY27" fmla="*/ 4491 h 1424643"/>
                        <a:gd name="connsiteX28" fmla="*/ 839894 w 877010"/>
                        <a:gd name="connsiteY28" fmla="*/ 566 h 1424643"/>
                        <a:gd name="connsiteX0" fmla="*/ 839894 w 877010"/>
                        <a:gd name="connsiteY0" fmla="*/ 566 h 1433414"/>
                        <a:gd name="connsiteX1" fmla="*/ 720648 w 877010"/>
                        <a:gd name="connsiteY1" fmla="*/ 11828 h 1433414"/>
                        <a:gd name="connsiteX2" fmla="*/ 364606 w 877010"/>
                        <a:gd name="connsiteY2" fmla="*/ 72596 h 1433414"/>
                        <a:gd name="connsiteX3" fmla="*/ 269994 w 877010"/>
                        <a:gd name="connsiteY3" fmla="*/ 79791 h 1433414"/>
                        <a:gd name="connsiteX4" fmla="*/ 196387 w 877010"/>
                        <a:gd name="connsiteY4" fmla="*/ 82966 h 1433414"/>
                        <a:gd name="connsiteX5" fmla="*/ 160443 w 877010"/>
                        <a:gd name="connsiteY5" fmla="*/ 312375 h 1433414"/>
                        <a:gd name="connsiteX6" fmla="*/ 140555 w 877010"/>
                        <a:gd name="connsiteY6" fmla="*/ 429015 h 1433414"/>
                        <a:gd name="connsiteX7" fmla="*/ 127946 w 877010"/>
                        <a:gd name="connsiteY7" fmla="*/ 515314 h 1433414"/>
                        <a:gd name="connsiteX8" fmla="*/ 108896 w 877010"/>
                        <a:gd name="connsiteY8" fmla="*/ 632046 h 1433414"/>
                        <a:gd name="connsiteX9" fmla="*/ 89846 w 877010"/>
                        <a:gd name="connsiteY9" fmla="*/ 751753 h 1433414"/>
                        <a:gd name="connsiteX10" fmla="*/ 77225 w 877010"/>
                        <a:gd name="connsiteY10" fmla="*/ 830087 h 1433414"/>
                        <a:gd name="connsiteX11" fmla="*/ 17105 w 877010"/>
                        <a:gd name="connsiteY11" fmla="*/ 1173139 h 1433414"/>
                        <a:gd name="connsiteX12" fmla="*/ 127 w 877010"/>
                        <a:gd name="connsiteY12" fmla="*/ 1233281 h 1433414"/>
                        <a:gd name="connsiteX13" fmla="*/ 29258 w 877010"/>
                        <a:gd name="connsiteY13" fmla="*/ 1382392 h 1433414"/>
                        <a:gd name="connsiteX14" fmla="*/ 107503 w 877010"/>
                        <a:gd name="connsiteY14" fmla="*/ 1392914 h 1433414"/>
                        <a:gd name="connsiteX15" fmla="*/ 356546 w 877010"/>
                        <a:gd name="connsiteY15" fmla="*/ 1426547 h 1433414"/>
                        <a:gd name="connsiteX16" fmla="*/ 631797 w 877010"/>
                        <a:gd name="connsiteY16" fmla="*/ 1417541 h 1433414"/>
                        <a:gd name="connsiteX17" fmla="*/ 707906 w 877010"/>
                        <a:gd name="connsiteY17" fmla="*/ 1270000 h 1433414"/>
                        <a:gd name="connsiteX18" fmla="*/ 723937 w 877010"/>
                        <a:gd name="connsiteY18" fmla="*/ 1161275 h 1433414"/>
                        <a:gd name="connsiteX19" fmla="*/ 737546 w 877010"/>
                        <a:gd name="connsiteY19" fmla="*/ 1067248 h 1433414"/>
                        <a:gd name="connsiteX20" fmla="*/ 756596 w 877010"/>
                        <a:gd name="connsiteY20" fmla="*/ 941237 h 1433414"/>
                        <a:gd name="connsiteX21" fmla="*/ 769849 w 877010"/>
                        <a:gd name="connsiteY21" fmla="*/ 824170 h 1433414"/>
                        <a:gd name="connsiteX22" fmla="*/ 776514 w 877010"/>
                        <a:gd name="connsiteY22" fmla="*/ 695546 h 1433414"/>
                        <a:gd name="connsiteX23" fmla="*/ 800089 w 877010"/>
                        <a:gd name="connsiteY23" fmla="*/ 536796 h 1433414"/>
                        <a:gd name="connsiteX24" fmla="*/ 824871 w 877010"/>
                        <a:gd name="connsiteY24" fmla="*/ 384396 h 1433414"/>
                        <a:gd name="connsiteX25" fmla="*/ 845193 w 877010"/>
                        <a:gd name="connsiteY25" fmla="*/ 254971 h 1433414"/>
                        <a:gd name="connsiteX26" fmla="*/ 864546 w 877010"/>
                        <a:gd name="connsiteY26" fmla="*/ 168496 h 1433414"/>
                        <a:gd name="connsiteX27" fmla="*/ 866317 w 877010"/>
                        <a:gd name="connsiteY27" fmla="*/ 4491 h 1433414"/>
                        <a:gd name="connsiteX28" fmla="*/ 839894 w 877010"/>
                        <a:gd name="connsiteY28" fmla="*/ 566 h 1433414"/>
                        <a:gd name="connsiteX0" fmla="*/ 839894 w 877010"/>
                        <a:gd name="connsiteY0" fmla="*/ 566 h 1431692"/>
                        <a:gd name="connsiteX1" fmla="*/ 720648 w 877010"/>
                        <a:gd name="connsiteY1" fmla="*/ 11828 h 1431692"/>
                        <a:gd name="connsiteX2" fmla="*/ 364606 w 877010"/>
                        <a:gd name="connsiteY2" fmla="*/ 72596 h 1431692"/>
                        <a:gd name="connsiteX3" fmla="*/ 269994 w 877010"/>
                        <a:gd name="connsiteY3" fmla="*/ 79791 h 1431692"/>
                        <a:gd name="connsiteX4" fmla="*/ 196387 w 877010"/>
                        <a:gd name="connsiteY4" fmla="*/ 82966 h 1431692"/>
                        <a:gd name="connsiteX5" fmla="*/ 160443 w 877010"/>
                        <a:gd name="connsiteY5" fmla="*/ 312375 h 1431692"/>
                        <a:gd name="connsiteX6" fmla="*/ 140555 w 877010"/>
                        <a:gd name="connsiteY6" fmla="*/ 429015 h 1431692"/>
                        <a:gd name="connsiteX7" fmla="*/ 127946 w 877010"/>
                        <a:gd name="connsiteY7" fmla="*/ 515314 h 1431692"/>
                        <a:gd name="connsiteX8" fmla="*/ 108896 w 877010"/>
                        <a:gd name="connsiteY8" fmla="*/ 632046 h 1431692"/>
                        <a:gd name="connsiteX9" fmla="*/ 89846 w 877010"/>
                        <a:gd name="connsiteY9" fmla="*/ 751753 h 1431692"/>
                        <a:gd name="connsiteX10" fmla="*/ 77225 w 877010"/>
                        <a:gd name="connsiteY10" fmla="*/ 830087 h 1431692"/>
                        <a:gd name="connsiteX11" fmla="*/ 17105 w 877010"/>
                        <a:gd name="connsiteY11" fmla="*/ 1173139 h 1431692"/>
                        <a:gd name="connsiteX12" fmla="*/ 127 w 877010"/>
                        <a:gd name="connsiteY12" fmla="*/ 1233281 h 1431692"/>
                        <a:gd name="connsiteX13" fmla="*/ 29258 w 877010"/>
                        <a:gd name="connsiteY13" fmla="*/ 1382392 h 1431692"/>
                        <a:gd name="connsiteX14" fmla="*/ 107503 w 877010"/>
                        <a:gd name="connsiteY14" fmla="*/ 1392914 h 1431692"/>
                        <a:gd name="connsiteX15" fmla="*/ 134903 w 877010"/>
                        <a:gd name="connsiteY15" fmla="*/ 1424177 h 1431692"/>
                        <a:gd name="connsiteX16" fmla="*/ 356546 w 877010"/>
                        <a:gd name="connsiteY16" fmla="*/ 1426547 h 1431692"/>
                        <a:gd name="connsiteX17" fmla="*/ 631797 w 877010"/>
                        <a:gd name="connsiteY17" fmla="*/ 1417541 h 1431692"/>
                        <a:gd name="connsiteX18" fmla="*/ 707906 w 877010"/>
                        <a:gd name="connsiteY18" fmla="*/ 1270000 h 1431692"/>
                        <a:gd name="connsiteX19" fmla="*/ 723937 w 877010"/>
                        <a:gd name="connsiteY19" fmla="*/ 1161275 h 1431692"/>
                        <a:gd name="connsiteX20" fmla="*/ 737546 w 877010"/>
                        <a:gd name="connsiteY20" fmla="*/ 1067248 h 1431692"/>
                        <a:gd name="connsiteX21" fmla="*/ 756596 w 877010"/>
                        <a:gd name="connsiteY21" fmla="*/ 941237 h 1431692"/>
                        <a:gd name="connsiteX22" fmla="*/ 769849 w 877010"/>
                        <a:gd name="connsiteY22" fmla="*/ 824170 h 1431692"/>
                        <a:gd name="connsiteX23" fmla="*/ 776514 w 877010"/>
                        <a:gd name="connsiteY23" fmla="*/ 695546 h 1431692"/>
                        <a:gd name="connsiteX24" fmla="*/ 800089 w 877010"/>
                        <a:gd name="connsiteY24" fmla="*/ 536796 h 1431692"/>
                        <a:gd name="connsiteX25" fmla="*/ 824871 w 877010"/>
                        <a:gd name="connsiteY25" fmla="*/ 384396 h 1431692"/>
                        <a:gd name="connsiteX26" fmla="*/ 845193 w 877010"/>
                        <a:gd name="connsiteY26" fmla="*/ 254971 h 1431692"/>
                        <a:gd name="connsiteX27" fmla="*/ 864546 w 877010"/>
                        <a:gd name="connsiteY27" fmla="*/ 168496 h 1431692"/>
                        <a:gd name="connsiteX28" fmla="*/ 866317 w 877010"/>
                        <a:gd name="connsiteY28" fmla="*/ 4491 h 1431692"/>
                        <a:gd name="connsiteX29" fmla="*/ 839894 w 877010"/>
                        <a:gd name="connsiteY29" fmla="*/ 566 h 1431692"/>
                        <a:gd name="connsiteX0" fmla="*/ 842896 w 880012"/>
                        <a:gd name="connsiteY0" fmla="*/ 566 h 1431692"/>
                        <a:gd name="connsiteX1" fmla="*/ 723650 w 880012"/>
                        <a:gd name="connsiteY1" fmla="*/ 11828 h 1431692"/>
                        <a:gd name="connsiteX2" fmla="*/ 367608 w 880012"/>
                        <a:gd name="connsiteY2" fmla="*/ 72596 h 1431692"/>
                        <a:gd name="connsiteX3" fmla="*/ 272996 w 880012"/>
                        <a:gd name="connsiteY3" fmla="*/ 79791 h 1431692"/>
                        <a:gd name="connsiteX4" fmla="*/ 199389 w 880012"/>
                        <a:gd name="connsiteY4" fmla="*/ 82966 h 1431692"/>
                        <a:gd name="connsiteX5" fmla="*/ 163445 w 880012"/>
                        <a:gd name="connsiteY5" fmla="*/ 312375 h 1431692"/>
                        <a:gd name="connsiteX6" fmla="*/ 143557 w 880012"/>
                        <a:gd name="connsiteY6" fmla="*/ 429015 h 1431692"/>
                        <a:gd name="connsiteX7" fmla="*/ 130948 w 880012"/>
                        <a:gd name="connsiteY7" fmla="*/ 515314 h 1431692"/>
                        <a:gd name="connsiteX8" fmla="*/ 111898 w 880012"/>
                        <a:gd name="connsiteY8" fmla="*/ 632046 h 1431692"/>
                        <a:gd name="connsiteX9" fmla="*/ 92848 w 880012"/>
                        <a:gd name="connsiteY9" fmla="*/ 751753 h 1431692"/>
                        <a:gd name="connsiteX10" fmla="*/ 80227 w 880012"/>
                        <a:gd name="connsiteY10" fmla="*/ 830087 h 1431692"/>
                        <a:gd name="connsiteX11" fmla="*/ 20107 w 880012"/>
                        <a:gd name="connsiteY11" fmla="*/ 1173139 h 1431692"/>
                        <a:gd name="connsiteX12" fmla="*/ 3129 w 880012"/>
                        <a:gd name="connsiteY12" fmla="*/ 1233281 h 1431692"/>
                        <a:gd name="connsiteX13" fmla="*/ 11383 w 880012"/>
                        <a:gd name="connsiteY13" fmla="*/ 1416318 h 1431692"/>
                        <a:gd name="connsiteX14" fmla="*/ 110505 w 880012"/>
                        <a:gd name="connsiteY14" fmla="*/ 1392914 h 1431692"/>
                        <a:gd name="connsiteX15" fmla="*/ 137905 w 880012"/>
                        <a:gd name="connsiteY15" fmla="*/ 1424177 h 1431692"/>
                        <a:gd name="connsiteX16" fmla="*/ 359548 w 880012"/>
                        <a:gd name="connsiteY16" fmla="*/ 1426547 h 1431692"/>
                        <a:gd name="connsiteX17" fmla="*/ 634799 w 880012"/>
                        <a:gd name="connsiteY17" fmla="*/ 1417541 h 1431692"/>
                        <a:gd name="connsiteX18" fmla="*/ 710908 w 880012"/>
                        <a:gd name="connsiteY18" fmla="*/ 1270000 h 1431692"/>
                        <a:gd name="connsiteX19" fmla="*/ 726939 w 880012"/>
                        <a:gd name="connsiteY19" fmla="*/ 1161275 h 1431692"/>
                        <a:gd name="connsiteX20" fmla="*/ 740548 w 880012"/>
                        <a:gd name="connsiteY20" fmla="*/ 1067248 h 1431692"/>
                        <a:gd name="connsiteX21" fmla="*/ 759598 w 880012"/>
                        <a:gd name="connsiteY21" fmla="*/ 941237 h 1431692"/>
                        <a:gd name="connsiteX22" fmla="*/ 772851 w 880012"/>
                        <a:gd name="connsiteY22" fmla="*/ 824170 h 1431692"/>
                        <a:gd name="connsiteX23" fmla="*/ 779516 w 880012"/>
                        <a:gd name="connsiteY23" fmla="*/ 695546 h 1431692"/>
                        <a:gd name="connsiteX24" fmla="*/ 803091 w 880012"/>
                        <a:gd name="connsiteY24" fmla="*/ 536796 h 1431692"/>
                        <a:gd name="connsiteX25" fmla="*/ 827873 w 880012"/>
                        <a:gd name="connsiteY25" fmla="*/ 384396 h 1431692"/>
                        <a:gd name="connsiteX26" fmla="*/ 848195 w 880012"/>
                        <a:gd name="connsiteY26" fmla="*/ 254971 h 1431692"/>
                        <a:gd name="connsiteX27" fmla="*/ 867548 w 880012"/>
                        <a:gd name="connsiteY27" fmla="*/ 168496 h 1431692"/>
                        <a:gd name="connsiteX28" fmla="*/ 869319 w 880012"/>
                        <a:gd name="connsiteY28" fmla="*/ 4491 h 1431692"/>
                        <a:gd name="connsiteX29" fmla="*/ 842896 w 880012"/>
                        <a:gd name="connsiteY29" fmla="*/ 566 h 1431692"/>
                        <a:gd name="connsiteX0" fmla="*/ 842735 w 879851"/>
                        <a:gd name="connsiteY0" fmla="*/ 566 h 1431692"/>
                        <a:gd name="connsiteX1" fmla="*/ 723489 w 879851"/>
                        <a:gd name="connsiteY1" fmla="*/ 11828 h 1431692"/>
                        <a:gd name="connsiteX2" fmla="*/ 367447 w 879851"/>
                        <a:gd name="connsiteY2" fmla="*/ 72596 h 1431692"/>
                        <a:gd name="connsiteX3" fmla="*/ 272835 w 879851"/>
                        <a:gd name="connsiteY3" fmla="*/ 79791 h 1431692"/>
                        <a:gd name="connsiteX4" fmla="*/ 199228 w 879851"/>
                        <a:gd name="connsiteY4" fmla="*/ 82966 h 1431692"/>
                        <a:gd name="connsiteX5" fmla="*/ 163284 w 879851"/>
                        <a:gd name="connsiteY5" fmla="*/ 312375 h 1431692"/>
                        <a:gd name="connsiteX6" fmla="*/ 143396 w 879851"/>
                        <a:gd name="connsiteY6" fmla="*/ 429015 h 1431692"/>
                        <a:gd name="connsiteX7" fmla="*/ 130787 w 879851"/>
                        <a:gd name="connsiteY7" fmla="*/ 515314 h 1431692"/>
                        <a:gd name="connsiteX8" fmla="*/ 111737 w 879851"/>
                        <a:gd name="connsiteY8" fmla="*/ 632046 h 1431692"/>
                        <a:gd name="connsiteX9" fmla="*/ 92687 w 879851"/>
                        <a:gd name="connsiteY9" fmla="*/ 751753 h 1431692"/>
                        <a:gd name="connsiteX10" fmla="*/ 80066 w 879851"/>
                        <a:gd name="connsiteY10" fmla="*/ 830087 h 1431692"/>
                        <a:gd name="connsiteX11" fmla="*/ 19946 w 879851"/>
                        <a:gd name="connsiteY11" fmla="*/ 1173139 h 1431692"/>
                        <a:gd name="connsiteX12" fmla="*/ 2968 w 879851"/>
                        <a:gd name="connsiteY12" fmla="*/ 1233281 h 1431692"/>
                        <a:gd name="connsiteX13" fmla="*/ 11222 w 879851"/>
                        <a:gd name="connsiteY13" fmla="*/ 1416318 h 1431692"/>
                        <a:gd name="connsiteX14" fmla="*/ 107735 w 879851"/>
                        <a:gd name="connsiteY14" fmla="*/ 1413792 h 1431692"/>
                        <a:gd name="connsiteX15" fmla="*/ 137744 w 879851"/>
                        <a:gd name="connsiteY15" fmla="*/ 1424177 h 1431692"/>
                        <a:gd name="connsiteX16" fmla="*/ 359387 w 879851"/>
                        <a:gd name="connsiteY16" fmla="*/ 1426547 h 1431692"/>
                        <a:gd name="connsiteX17" fmla="*/ 634638 w 879851"/>
                        <a:gd name="connsiteY17" fmla="*/ 1417541 h 1431692"/>
                        <a:gd name="connsiteX18" fmla="*/ 710747 w 879851"/>
                        <a:gd name="connsiteY18" fmla="*/ 1270000 h 1431692"/>
                        <a:gd name="connsiteX19" fmla="*/ 726778 w 879851"/>
                        <a:gd name="connsiteY19" fmla="*/ 1161275 h 1431692"/>
                        <a:gd name="connsiteX20" fmla="*/ 740387 w 879851"/>
                        <a:gd name="connsiteY20" fmla="*/ 1067248 h 1431692"/>
                        <a:gd name="connsiteX21" fmla="*/ 759437 w 879851"/>
                        <a:gd name="connsiteY21" fmla="*/ 941237 h 1431692"/>
                        <a:gd name="connsiteX22" fmla="*/ 772690 w 879851"/>
                        <a:gd name="connsiteY22" fmla="*/ 824170 h 1431692"/>
                        <a:gd name="connsiteX23" fmla="*/ 779355 w 879851"/>
                        <a:gd name="connsiteY23" fmla="*/ 695546 h 1431692"/>
                        <a:gd name="connsiteX24" fmla="*/ 802930 w 879851"/>
                        <a:gd name="connsiteY24" fmla="*/ 536796 h 1431692"/>
                        <a:gd name="connsiteX25" fmla="*/ 827712 w 879851"/>
                        <a:gd name="connsiteY25" fmla="*/ 384396 h 1431692"/>
                        <a:gd name="connsiteX26" fmla="*/ 848034 w 879851"/>
                        <a:gd name="connsiteY26" fmla="*/ 254971 h 1431692"/>
                        <a:gd name="connsiteX27" fmla="*/ 867387 w 879851"/>
                        <a:gd name="connsiteY27" fmla="*/ 168496 h 1431692"/>
                        <a:gd name="connsiteX28" fmla="*/ 869158 w 879851"/>
                        <a:gd name="connsiteY28" fmla="*/ 4491 h 1431692"/>
                        <a:gd name="connsiteX29" fmla="*/ 842735 w 879851"/>
                        <a:gd name="connsiteY29" fmla="*/ 566 h 1431692"/>
                        <a:gd name="connsiteX0" fmla="*/ 842575 w 879691"/>
                        <a:gd name="connsiteY0" fmla="*/ 566 h 1433599"/>
                        <a:gd name="connsiteX1" fmla="*/ 723329 w 879691"/>
                        <a:gd name="connsiteY1" fmla="*/ 11828 h 1433599"/>
                        <a:gd name="connsiteX2" fmla="*/ 367287 w 879691"/>
                        <a:gd name="connsiteY2" fmla="*/ 72596 h 1433599"/>
                        <a:gd name="connsiteX3" fmla="*/ 272675 w 879691"/>
                        <a:gd name="connsiteY3" fmla="*/ 79791 h 1433599"/>
                        <a:gd name="connsiteX4" fmla="*/ 199068 w 879691"/>
                        <a:gd name="connsiteY4" fmla="*/ 82966 h 1433599"/>
                        <a:gd name="connsiteX5" fmla="*/ 163124 w 879691"/>
                        <a:gd name="connsiteY5" fmla="*/ 312375 h 1433599"/>
                        <a:gd name="connsiteX6" fmla="*/ 143236 w 879691"/>
                        <a:gd name="connsiteY6" fmla="*/ 429015 h 1433599"/>
                        <a:gd name="connsiteX7" fmla="*/ 130627 w 879691"/>
                        <a:gd name="connsiteY7" fmla="*/ 515314 h 1433599"/>
                        <a:gd name="connsiteX8" fmla="*/ 111577 w 879691"/>
                        <a:gd name="connsiteY8" fmla="*/ 632046 h 1433599"/>
                        <a:gd name="connsiteX9" fmla="*/ 92527 w 879691"/>
                        <a:gd name="connsiteY9" fmla="*/ 751753 h 1433599"/>
                        <a:gd name="connsiteX10" fmla="*/ 79906 w 879691"/>
                        <a:gd name="connsiteY10" fmla="*/ 830087 h 1433599"/>
                        <a:gd name="connsiteX11" fmla="*/ 19786 w 879691"/>
                        <a:gd name="connsiteY11" fmla="*/ 1173139 h 1433599"/>
                        <a:gd name="connsiteX12" fmla="*/ 2808 w 879691"/>
                        <a:gd name="connsiteY12" fmla="*/ 1233281 h 1433599"/>
                        <a:gd name="connsiteX13" fmla="*/ 11062 w 879691"/>
                        <a:gd name="connsiteY13" fmla="*/ 1416318 h 1433599"/>
                        <a:gd name="connsiteX14" fmla="*/ 104965 w 879691"/>
                        <a:gd name="connsiteY14" fmla="*/ 1426840 h 1433599"/>
                        <a:gd name="connsiteX15" fmla="*/ 137584 w 879691"/>
                        <a:gd name="connsiteY15" fmla="*/ 1424177 h 1433599"/>
                        <a:gd name="connsiteX16" fmla="*/ 359227 w 879691"/>
                        <a:gd name="connsiteY16" fmla="*/ 1426547 h 1433599"/>
                        <a:gd name="connsiteX17" fmla="*/ 634478 w 879691"/>
                        <a:gd name="connsiteY17" fmla="*/ 1417541 h 1433599"/>
                        <a:gd name="connsiteX18" fmla="*/ 710587 w 879691"/>
                        <a:gd name="connsiteY18" fmla="*/ 1270000 h 1433599"/>
                        <a:gd name="connsiteX19" fmla="*/ 726618 w 879691"/>
                        <a:gd name="connsiteY19" fmla="*/ 1161275 h 1433599"/>
                        <a:gd name="connsiteX20" fmla="*/ 740227 w 879691"/>
                        <a:gd name="connsiteY20" fmla="*/ 1067248 h 1433599"/>
                        <a:gd name="connsiteX21" fmla="*/ 759277 w 879691"/>
                        <a:gd name="connsiteY21" fmla="*/ 941237 h 1433599"/>
                        <a:gd name="connsiteX22" fmla="*/ 772530 w 879691"/>
                        <a:gd name="connsiteY22" fmla="*/ 824170 h 1433599"/>
                        <a:gd name="connsiteX23" fmla="*/ 779195 w 879691"/>
                        <a:gd name="connsiteY23" fmla="*/ 695546 h 1433599"/>
                        <a:gd name="connsiteX24" fmla="*/ 802770 w 879691"/>
                        <a:gd name="connsiteY24" fmla="*/ 536796 h 1433599"/>
                        <a:gd name="connsiteX25" fmla="*/ 827552 w 879691"/>
                        <a:gd name="connsiteY25" fmla="*/ 384396 h 1433599"/>
                        <a:gd name="connsiteX26" fmla="*/ 847874 w 879691"/>
                        <a:gd name="connsiteY26" fmla="*/ 254971 h 1433599"/>
                        <a:gd name="connsiteX27" fmla="*/ 867227 w 879691"/>
                        <a:gd name="connsiteY27" fmla="*/ 168496 h 1433599"/>
                        <a:gd name="connsiteX28" fmla="*/ 868998 w 879691"/>
                        <a:gd name="connsiteY28" fmla="*/ 4491 h 1433599"/>
                        <a:gd name="connsiteX29" fmla="*/ 842575 w 879691"/>
                        <a:gd name="connsiteY29" fmla="*/ 566 h 143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879691" h="1433599">
                          <a:moveTo>
                            <a:pt x="842575" y="566"/>
                          </a:moveTo>
                          <a:cubicBezTo>
                            <a:pt x="834053" y="2123"/>
                            <a:pt x="780392" y="7190"/>
                            <a:pt x="723329" y="11828"/>
                          </a:cubicBezTo>
                          <a:cubicBezTo>
                            <a:pt x="603542" y="21563"/>
                            <a:pt x="418403" y="53162"/>
                            <a:pt x="367287" y="72596"/>
                          </a:cubicBezTo>
                          <a:cubicBezTo>
                            <a:pt x="347974" y="79939"/>
                            <a:pt x="305399" y="83176"/>
                            <a:pt x="272675" y="79791"/>
                          </a:cubicBezTo>
                          <a:cubicBezTo>
                            <a:pt x="239951" y="76405"/>
                            <a:pt x="206828" y="77834"/>
                            <a:pt x="199068" y="82966"/>
                          </a:cubicBezTo>
                          <a:cubicBezTo>
                            <a:pt x="184650" y="92501"/>
                            <a:pt x="176000" y="147708"/>
                            <a:pt x="163124" y="312375"/>
                          </a:cubicBezTo>
                          <a:cubicBezTo>
                            <a:pt x="159121" y="363569"/>
                            <a:pt x="150172" y="416056"/>
                            <a:pt x="143236" y="429015"/>
                          </a:cubicBezTo>
                          <a:cubicBezTo>
                            <a:pt x="136301" y="441974"/>
                            <a:pt x="130627" y="480808"/>
                            <a:pt x="130627" y="515314"/>
                          </a:cubicBezTo>
                          <a:cubicBezTo>
                            <a:pt x="130627" y="549820"/>
                            <a:pt x="122055" y="602350"/>
                            <a:pt x="111577" y="632046"/>
                          </a:cubicBezTo>
                          <a:cubicBezTo>
                            <a:pt x="101099" y="661742"/>
                            <a:pt x="92527" y="715610"/>
                            <a:pt x="92527" y="751753"/>
                          </a:cubicBezTo>
                          <a:cubicBezTo>
                            <a:pt x="92527" y="787895"/>
                            <a:pt x="86848" y="823146"/>
                            <a:pt x="79906" y="830087"/>
                          </a:cubicBezTo>
                          <a:cubicBezTo>
                            <a:pt x="61405" y="848588"/>
                            <a:pt x="6803" y="1160155"/>
                            <a:pt x="19786" y="1173139"/>
                          </a:cubicBezTo>
                          <a:cubicBezTo>
                            <a:pt x="23816" y="1177169"/>
                            <a:pt x="4262" y="1192751"/>
                            <a:pt x="2808" y="1233281"/>
                          </a:cubicBezTo>
                          <a:cubicBezTo>
                            <a:pt x="1354" y="1273811"/>
                            <a:pt x="-5964" y="1384058"/>
                            <a:pt x="11062" y="1416318"/>
                          </a:cubicBezTo>
                          <a:cubicBezTo>
                            <a:pt x="28088" y="1448578"/>
                            <a:pt x="83878" y="1425530"/>
                            <a:pt x="104965" y="1426840"/>
                          </a:cubicBezTo>
                          <a:cubicBezTo>
                            <a:pt x="126052" y="1428150"/>
                            <a:pt x="96077" y="1418572"/>
                            <a:pt x="137584" y="1424177"/>
                          </a:cubicBezTo>
                          <a:cubicBezTo>
                            <a:pt x="179091" y="1429782"/>
                            <a:pt x="276411" y="1427653"/>
                            <a:pt x="359227" y="1426547"/>
                          </a:cubicBezTo>
                          <a:cubicBezTo>
                            <a:pt x="442043" y="1425441"/>
                            <a:pt x="575918" y="1443632"/>
                            <a:pt x="634478" y="1417541"/>
                          </a:cubicBezTo>
                          <a:cubicBezTo>
                            <a:pt x="693038" y="1391450"/>
                            <a:pt x="707508" y="1390916"/>
                            <a:pt x="710587" y="1270000"/>
                          </a:cubicBezTo>
                          <a:cubicBezTo>
                            <a:pt x="711920" y="1217686"/>
                            <a:pt x="719134" y="1168759"/>
                            <a:pt x="726618" y="1161275"/>
                          </a:cubicBezTo>
                          <a:cubicBezTo>
                            <a:pt x="734103" y="1153790"/>
                            <a:pt x="740227" y="1111478"/>
                            <a:pt x="740227" y="1067248"/>
                          </a:cubicBezTo>
                          <a:cubicBezTo>
                            <a:pt x="740227" y="1023018"/>
                            <a:pt x="748800" y="966313"/>
                            <a:pt x="759277" y="941237"/>
                          </a:cubicBezTo>
                          <a:cubicBezTo>
                            <a:pt x="771749" y="911387"/>
                            <a:pt x="776325" y="870964"/>
                            <a:pt x="772530" y="824170"/>
                          </a:cubicBezTo>
                          <a:cubicBezTo>
                            <a:pt x="769342" y="784859"/>
                            <a:pt x="772341" y="726979"/>
                            <a:pt x="779195" y="695546"/>
                          </a:cubicBezTo>
                          <a:cubicBezTo>
                            <a:pt x="786048" y="664113"/>
                            <a:pt x="796657" y="592676"/>
                            <a:pt x="802770" y="536796"/>
                          </a:cubicBezTo>
                          <a:cubicBezTo>
                            <a:pt x="808882" y="480916"/>
                            <a:pt x="820034" y="412336"/>
                            <a:pt x="827552" y="384396"/>
                          </a:cubicBezTo>
                          <a:cubicBezTo>
                            <a:pt x="835070" y="356456"/>
                            <a:pt x="844215" y="298214"/>
                            <a:pt x="847874" y="254971"/>
                          </a:cubicBezTo>
                          <a:cubicBezTo>
                            <a:pt x="851533" y="211726"/>
                            <a:pt x="860242" y="172813"/>
                            <a:pt x="867227" y="168496"/>
                          </a:cubicBezTo>
                          <a:cubicBezTo>
                            <a:pt x="882723" y="158919"/>
                            <a:pt x="884288" y="13941"/>
                            <a:pt x="868998" y="4491"/>
                          </a:cubicBezTo>
                          <a:cubicBezTo>
                            <a:pt x="862988" y="776"/>
                            <a:pt x="851097" y="-990"/>
                            <a:pt x="842575" y="5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5" name="任意多边形: 形状 674">
                      <a:extLst>
                        <a:ext uri="{FF2B5EF4-FFF2-40B4-BE49-F238E27FC236}">
                          <a16:creationId xmlns:a16="http://schemas.microsoft.com/office/drawing/2014/main" id="{46DC0DAD-9F00-481B-BEC5-F32AB19721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177" y="3983621"/>
                      <a:ext cx="134232" cy="1853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4232" h="185384">
                          <a:moveTo>
                            <a:pt x="42775" y="14646"/>
                          </a:moveTo>
                          <a:cubicBezTo>
                            <a:pt x="22967" y="31332"/>
                            <a:pt x="0" y="141057"/>
                            <a:pt x="12187" y="160776"/>
                          </a:cubicBezTo>
                          <a:cubicBezTo>
                            <a:pt x="15536" y="166195"/>
                            <a:pt x="29816" y="173647"/>
                            <a:pt x="43920" y="177335"/>
                          </a:cubicBezTo>
                          <a:cubicBezTo>
                            <a:pt x="74694" y="185383"/>
                            <a:pt x="98757" y="152842"/>
                            <a:pt x="118508" y="76472"/>
                          </a:cubicBezTo>
                          <a:cubicBezTo>
                            <a:pt x="132751" y="21402"/>
                            <a:pt x="134231" y="24082"/>
                            <a:pt x="77958" y="3050"/>
                          </a:cubicBezTo>
                          <a:cubicBezTo>
                            <a:pt x="69798" y="0"/>
                            <a:pt x="53966" y="5218"/>
                            <a:pt x="42775" y="1464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6" name="任意多边形: 形状 675">
                      <a:extLst>
                        <a:ext uri="{FF2B5EF4-FFF2-40B4-BE49-F238E27FC236}">
                          <a16:creationId xmlns:a16="http://schemas.microsoft.com/office/drawing/2014/main" id="{9E718150-1161-4BBA-802C-0790BEFFF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3700" y="4233516"/>
                      <a:ext cx="140171" cy="1460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0171" h="146051">
                          <a:moveTo>
                            <a:pt x="19101" y="9525"/>
                          </a:moveTo>
                          <a:cubicBezTo>
                            <a:pt x="12583" y="14764"/>
                            <a:pt x="5618" y="47625"/>
                            <a:pt x="3625" y="82550"/>
                          </a:cubicBezTo>
                          <a:lnTo>
                            <a:pt x="0" y="146050"/>
                          </a:lnTo>
                          <a:lnTo>
                            <a:pt x="101600" y="146050"/>
                          </a:lnTo>
                          <a:lnTo>
                            <a:pt x="108176" y="82550"/>
                          </a:lnTo>
                          <a:cubicBezTo>
                            <a:pt x="111793" y="47625"/>
                            <a:pt x="122132" y="14764"/>
                            <a:pt x="131151" y="9525"/>
                          </a:cubicBezTo>
                          <a:cubicBezTo>
                            <a:pt x="140170" y="4286"/>
                            <a:pt x="121315" y="0"/>
                            <a:pt x="89251" y="0"/>
                          </a:cubicBezTo>
                          <a:cubicBezTo>
                            <a:pt x="57187" y="0"/>
                            <a:pt x="25620" y="4286"/>
                            <a:pt x="19101" y="95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77" name="任意多边形: 形状 676">
                      <a:extLst>
                        <a:ext uri="{FF2B5EF4-FFF2-40B4-BE49-F238E27FC236}">
                          <a16:creationId xmlns:a16="http://schemas.microsoft.com/office/drawing/2014/main" id="{71C1C35E-86FC-41C1-9560-D4D86EB67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83104" y="4474816"/>
                      <a:ext cx="133652" cy="1696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3652" h="169647">
                          <a:moveTo>
                            <a:pt x="31546" y="30923"/>
                          </a:moveTo>
                          <a:cubicBezTo>
                            <a:pt x="31546" y="47931"/>
                            <a:pt x="25708" y="77201"/>
                            <a:pt x="18573" y="95968"/>
                          </a:cubicBezTo>
                          <a:cubicBezTo>
                            <a:pt x="0" y="144818"/>
                            <a:pt x="23179" y="169646"/>
                            <a:pt x="74819" y="156217"/>
                          </a:cubicBezTo>
                          <a:cubicBezTo>
                            <a:pt x="110016" y="147064"/>
                            <a:pt x="114851" y="139715"/>
                            <a:pt x="123281" y="82550"/>
                          </a:cubicBezTo>
                          <a:cubicBezTo>
                            <a:pt x="128431" y="47625"/>
                            <a:pt x="132937" y="14764"/>
                            <a:pt x="133294" y="9525"/>
                          </a:cubicBezTo>
                          <a:cubicBezTo>
                            <a:pt x="133651" y="4286"/>
                            <a:pt x="110904" y="0"/>
                            <a:pt x="82745" y="0"/>
                          </a:cubicBezTo>
                          <a:cubicBezTo>
                            <a:pt x="36964" y="0"/>
                            <a:pt x="31546" y="3273"/>
                            <a:pt x="31546" y="30923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lvl="0" algn="ctr"/>
                      <a:endParaRPr lang="zh-CN" altLang="en-US" sz="1350"/>
                    </a:p>
                  </p:txBody>
                </p:sp>
                <p:sp>
                  <p:nvSpPr>
                    <p:cNvPr id="678" name="任意多边形: 形状 677">
                      <a:extLst>
                        <a:ext uri="{FF2B5EF4-FFF2-40B4-BE49-F238E27FC236}">
                          <a16:creationId xmlns:a16="http://schemas.microsoft.com/office/drawing/2014/main" id="{DF6134E1-A9DD-49D6-88EF-14963AFB1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8538" y="4036464"/>
                      <a:ext cx="61726" cy="827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726" h="82752">
                          <a:moveTo>
                            <a:pt x="16179" y="15018"/>
                          </a:moveTo>
                          <a:cubicBezTo>
                            <a:pt x="0" y="31196"/>
                            <a:pt x="7485" y="82751"/>
                            <a:pt x="26012" y="82751"/>
                          </a:cubicBezTo>
                          <a:cubicBezTo>
                            <a:pt x="51123" y="82751"/>
                            <a:pt x="61725" y="62081"/>
                            <a:pt x="52126" y="31837"/>
                          </a:cubicBezTo>
                          <a:cubicBezTo>
                            <a:pt x="43909" y="5948"/>
                            <a:pt x="31197" y="0"/>
                            <a:pt x="16179" y="1501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0" name="任意多边形: 形状 679">
                      <a:extLst>
                        <a:ext uri="{FF2B5EF4-FFF2-40B4-BE49-F238E27FC236}">
                          <a16:creationId xmlns:a16="http://schemas.microsoft.com/office/drawing/2014/main" id="{9FC2A145-BD78-4BB7-B88C-0B920E66A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1547" y="4485325"/>
                      <a:ext cx="40254" cy="847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54" h="84742">
                          <a:moveTo>
                            <a:pt x="13786" y="32143"/>
                          </a:moveTo>
                          <a:cubicBezTo>
                            <a:pt x="0" y="68069"/>
                            <a:pt x="2406" y="84741"/>
                            <a:pt x="21377" y="84741"/>
                          </a:cubicBezTo>
                          <a:cubicBezTo>
                            <a:pt x="33764" y="84741"/>
                            <a:pt x="40253" y="72007"/>
                            <a:pt x="40253" y="47699"/>
                          </a:cubicBezTo>
                          <a:cubicBezTo>
                            <a:pt x="40253" y="8306"/>
                            <a:pt x="26120" y="0"/>
                            <a:pt x="13786" y="321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1" name="任意多边形: 形状 680">
                      <a:extLst>
                        <a:ext uri="{FF2B5EF4-FFF2-40B4-BE49-F238E27FC236}">
                          <a16:creationId xmlns:a16="http://schemas.microsoft.com/office/drawing/2014/main" id="{FC256FA8-30B9-4379-858D-A483946F47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5977" y="3888868"/>
                      <a:ext cx="2950607" cy="10245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50607" h="1024510">
                          <a:moveTo>
                            <a:pt x="17600" y="18364"/>
                          </a:moveTo>
                          <a:cubicBezTo>
                            <a:pt x="0" y="64229"/>
                            <a:pt x="6310" y="71654"/>
                            <a:pt x="71500" y="81778"/>
                          </a:cubicBezTo>
                          <a:cubicBezTo>
                            <a:pt x="107552" y="87376"/>
                            <a:pt x="143919" y="100235"/>
                            <a:pt x="152316" y="110353"/>
                          </a:cubicBezTo>
                          <a:cubicBezTo>
                            <a:pt x="161878" y="121874"/>
                            <a:pt x="191046" y="128748"/>
                            <a:pt x="230375" y="128748"/>
                          </a:cubicBezTo>
                          <a:cubicBezTo>
                            <a:pt x="278557" y="128748"/>
                            <a:pt x="303321" y="136492"/>
                            <a:pt x="336800" y="162028"/>
                          </a:cubicBezTo>
                          <a:cubicBezTo>
                            <a:pt x="372388" y="189172"/>
                            <a:pt x="383909" y="192423"/>
                            <a:pt x="399288" y="179660"/>
                          </a:cubicBezTo>
                          <a:cubicBezTo>
                            <a:pt x="416975" y="164981"/>
                            <a:pt x="435312" y="166410"/>
                            <a:pt x="509988" y="188286"/>
                          </a:cubicBezTo>
                          <a:cubicBezTo>
                            <a:pt x="526012" y="192980"/>
                            <a:pt x="562957" y="200430"/>
                            <a:pt x="592087" y="204840"/>
                          </a:cubicBezTo>
                          <a:cubicBezTo>
                            <a:pt x="671093" y="216803"/>
                            <a:pt x="688517" y="236312"/>
                            <a:pt x="676260" y="299086"/>
                          </a:cubicBezTo>
                          <a:cubicBezTo>
                            <a:pt x="666428" y="349434"/>
                            <a:pt x="664601" y="350998"/>
                            <a:pt x="615617" y="350998"/>
                          </a:cubicBezTo>
                          <a:cubicBezTo>
                            <a:pt x="570863" y="350998"/>
                            <a:pt x="565319" y="354322"/>
                            <a:pt x="566943" y="380183"/>
                          </a:cubicBezTo>
                          <a:cubicBezTo>
                            <a:pt x="568308" y="401913"/>
                            <a:pt x="582282" y="414673"/>
                            <a:pt x="621659" y="430140"/>
                          </a:cubicBezTo>
                          <a:cubicBezTo>
                            <a:pt x="668983" y="448730"/>
                            <a:pt x="673123" y="453672"/>
                            <a:pt x="661038" y="477156"/>
                          </a:cubicBezTo>
                          <a:cubicBezTo>
                            <a:pt x="653611" y="491589"/>
                            <a:pt x="644125" y="577693"/>
                            <a:pt x="639957" y="668498"/>
                          </a:cubicBezTo>
                          <a:cubicBezTo>
                            <a:pt x="635789" y="759303"/>
                            <a:pt x="626719" y="856458"/>
                            <a:pt x="619800" y="884398"/>
                          </a:cubicBezTo>
                          <a:cubicBezTo>
                            <a:pt x="599279" y="967274"/>
                            <a:pt x="603036" y="1001452"/>
                            <a:pt x="633741" y="1011197"/>
                          </a:cubicBezTo>
                          <a:cubicBezTo>
                            <a:pt x="675681" y="1024509"/>
                            <a:pt x="698957" y="997104"/>
                            <a:pt x="691521" y="943168"/>
                          </a:cubicBezTo>
                          <a:lnTo>
                            <a:pt x="685170" y="897098"/>
                          </a:lnTo>
                          <a:lnTo>
                            <a:pt x="1374146" y="901188"/>
                          </a:lnTo>
                          <a:cubicBezTo>
                            <a:pt x="1994978" y="904874"/>
                            <a:pt x="2274764" y="896996"/>
                            <a:pt x="2488573" y="869810"/>
                          </a:cubicBezTo>
                          <a:cubicBezTo>
                            <a:pt x="2513020" y="866702"/>
                            <a:pt x="2622244" y="867749"/>
                            <a:pt x="2731292" y="872139"/>
                          </a:cubicBezTo>
                          <a:cubicBezTo>
                            <a:pt x="2911581" y="879395"/>
                            <a:pt x="2930322" y="878135"/>
                            <a:pt x="2937955" y="858244"/>
                          </a:cubicBezTo>
                          <a:cubicBezTo>
                            <a:pt x="2950606" y="825275"/>
                            <a:pt x="2934755" y="790029"/>
                            <a:pt x="2903642" y="781952"/>
                          </a:cubicBezTo>
                          <a:cubicBezTo>
                            <a:pt x="2858911" y="770339"/>
                            <a:pt x="2618869" y="786490"/>
                            <a:pt x="2587618" y="803216"/>
                          </a:cubicBezTo>
                          <a:cubicBezTo>
                            <a:pt x="2568328" y="813539"/>
                            <a:pt x="2496618" y="817878"/>
                            <a:pt x="2368194" y="816491"/>
                          </a:cubicBezTo>
                          <a:cubicBezTo>
                            <a:pt x="2263270" y="815359"/>
                            <a:pt x="2125988" y="820542"/>
                            <a:pt x="2063123" y="828009"/>
                          </a:cubicBezTo>
                          <a:cubicBezTo>
                            <a:pt x="1990347" y="836653"/>
                            <a:pt x="1794262" y="838859"/>
                            <a:pt x="1523373" y="834081"/>
                          </a:cubicBezTo>
                          <a:cubicBezTo>
                            <a:pt x="1289375" y="829954"/>
                            <a:pt x="1012213" y="826457"/>
                            <a:pt x="907457" y="826311"/>
                          </a:cubicBezTo>
                          <a:cubicBezTo>
                            <a:pt x="802701" y="826165"/>
                            <a:pt x="711859" y="820914"/>
                            <a:pt x="705587" y="814642"/>
                          </a:cubicBezTo>
                          <a:cubicBezTo>
                            <a:pt x="692649" y="801704"/>
                            <a:pt x="719817" y="691183"/>
                            <a:pt x="738822" y="679437"/>
                          </a:cubicBezTo>
                          <a:cubicBezTo>
                            <a:pt x="745457" y="675336"/>
                            <a:pt x="757246" y="678341"/>
                            <a:pt x="765020" y="686115"/>
                          </a:cubicBezTo>
                          <a:cubicBezTo>
                            <a:pt x="782409" y="703504"/>
                            <a:pt x="1910358" y="692607"/>
                            <a:pt x="2056773" y="673635"/>
                          </a:cubicBezTo>
                          <a:cubicBezTo>
                            <a:pt x="2189582" y="656426"/>
                            <a:pt x="2246195" y="653923"/>
                            <a:pt x="2403257" y="658317"/>
                          </a:cubicBezTo>
                          <a:lnTo>
                            <a:pt x="2540192" y="662148"/>
                          </a:lnTo>
                          <a:lnTo>
                            <a:pt x="2544670" y="627223"/>
                          </a:lnTo>
                          <a:cubicBezTo>
                            <a:pt x="2547133" y="608014"/>
                            <a:pt x="2546762" y="588630"/>
                            <a:pt x="2543846" y="584147"/>
                          </a:cubicBezTo>
                          <a:cubicBezTo>
                            <a:pt x="2536448" y="572773"/>
                            <a:pt x="2216968" y="574374"/>
                            <a:pt x="2209173" y="585824"/>
                          </a:cubicBezTo>
                          <a:cubicBezTo>
                            <a:pt x="2205681" y="590954"/>
                            <a:pt x="2148531" y="598457"/>
                            <a:pt x="2082173" y="602497"/>
                          </a:cubicBezTo>
                          <a:cubicBezTo>
                            <a:pt x="2015815" y="606537"/>
                            <a:pt x="1872940" y="616265"/>
                            <a:pt x="1764673" y="624114"/>
                          </a:cubicBezTo>
                          <a:cubicBezTo>
                            <a:pt x="1624819" y="634253"/>
                            <a:pt x="1545760" y="634508"/>
                            <a:pt x="1491623" y="624994"/>
                          </a:cubicBezTo>
                          <a:cubicBezTo>
                            <a:pt x="1449713" y="617629"/>
                            <a:pt x="1309696" y="611931"/>
                            <a:pt x="1180473" y="612332"/>
                          </a:cubicBezTo>
                          <a:cubicBezTo>
                            <a:pt x="1051250" y="612733"/>
                            <a:pt x="898104" y="611853"/>
                            <a:pt x="840148" y="610377"/>
                          </a:cubicBezTo>
                          <a:lnTo>
                            <a:pt x="734772" y="607693"/>
                          </a:lnTo>
                          <a:lnTo>
                            <a:pt x="729623" y="467446"/>
                          </a:lnTo>
                          <a:lnTo>
                            <a:pt x="977273" y="470619"/>
                          </a:lnTo>
                          <a:cubicBezTo>
                            <a:pt x="1113481" y="472364"/>
                            <a:pt x="1319221" y="476211"/>
                            <a:pt x="1434473" y="479168"/>
                          </a:cubicBezTo>
                          <a:cubicBezTo>
                            <a:pt x="1549725" y="482124"/>
                            <a:pt x="1678313" y="485033"/>
                            <a:pt x="1720223" y="485631"/>
                          </a:cubicBezTo>
                          <a:cubicBezTo>
                            <a:pt x="1821593" y="487077"/>
                            <a:pt x="1970657" y="474837"/>
                            <a:pt x="2056773" y="457995"/>
                          </a:cubicBezTo>
                          <a:cubicBezTo>
                            <a:pt x="2113427" y="446916"/>
                            <a:pt x="2327279" y="423402"/>
                            <a:pt x="2412373" y="418896"/>
                          </a:cubicBezTo>
                          <a:cubicBezTo>
                            <a:pt x="2544293" y="411910"/>
                            <a:pt x="2564773" y="406158"/>
                            <a:pt x="2564773" y="376095"/>
                          </a:cubicBezTo>
                          <a:cubicBezTo>
                            <a:pt x="2564773" y="359624"/>
                            <a:pt x="2558711" y="342401"/>
                            <a:pt x="2551303" y="337822"/>
                          </a:cubicBezTo>
                          <a:cubicBezTo>
                            <a:pt x="2536136" y="328449"/>
                            <a:pt x="2423404" y="336123"/>
                            <a:pt x="2253623" y="358088"/>
                          </a:cubicBezTo>
                          <a:cubicBezTo>
                            <a:pt x="1984798" y="392866"/>
                            <a:pt x="1946903" y="397535"/>
                            <a:pt x="1910723" y="400337"/>
                          </a:cubicBezTo>
                          <a:cubicBezTo>
                            <a:pt x="1889768" y="401959"/>
                            <a:pt x="1865803" y="410583"/>
                            <a:pt x="1857468" y="419500"/>
                          </a:cubicBezTo>
                          <a:cubicBezTo>
                            <a:pt x="1842422" y="435597"/>
                            <a:pt x="1658291" y="431285"/>
                            <a:pt x="951873" y="398292"/>
                          </a:cubicBezTo>
                          <a:lnTo>
                            <a:pt x="755023" y="389098"/>
                          </a:lnTo>
                          <a:lnTo>
                            <a:pt x="755023" y="262098"/>
                          </a:lnTo>
                          <a:lnTo>
                            <a:pt x="804868" y="267767"/>
                          </a:lnTo>
                          <a:cubicBezTo>
                            <a:pt x="840836" y="271857"/>
                            <a:pt x="858194" y="267918"/>
                            <a:pt x="867215" y="253618"/>
                          </a:cubicBezTo>
                          <a:cubicBezTo>
                            <a:pt x="896294" y="207518"/>
                            <a:pt x="857266" y="187089"/>
                            <a:pt x="653423" y="141713"/>
                          </a:cubicBezTo>
                          <a:cubicBezTo>
                            <a:pt x="586813" y="126885"/>
                            <a:pt x="502064" y="105095"/>
                            <a:pt x="431173" y="84569"/>
                          </a:cubicBezTo>
                          <a:cubicBezTo>
                            <a:pt x="399741" y="75467"/>
                            <a:pt x="325446" y="57861"/>
                            <a:pt x="266073" y="45443"/>
                          </a:cubicBezTo>
                          <a:cubicBezTo>
                            <a:pt x="206700" y="33025"/>
                            <a:pt x="154689" y="20979"/>
                            <a:pt x="150492" y="18673"/>
                          </a:cubicBezTo>
                          <a:cubicBezTo>
                            <a:pt x="146295" y="16368"/>
                            <a:pt x="116404" y="10855"/>
                            <a:pt x="84067" y="6423"/>
                          </a:cubicBezTo>
                          <a:cubicBezTo>
                            <a:pt x="37211" y="0"/>
                            <a:pt x="23716" y="2425"/>
                            <a:pt x="17600" y="183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2" name="任意多边形: 形状 681">
                      <a:extLst>
                        <a:ext uri="{FF2B5EF4-FFF2-40B4-BE49-F238E27FC236}">
                          <a16:creationId xmlns:a16="http://schemas.microsoft.com/office/drawing/2014/main" id="{DFE49844-2B65-4656-905C-6EB7DE4754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81715" y="3903316"/>
                      <a:ext cx="895235" cy="5588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95235" h="558801">
                          <a:moveTo>
                            <a:pt x="869834" y="48683"/>
                          </a:moveTo>
                          <a:cubicBezTo>
                            <a:pt x="869834" y="106351"/>
                            <a:pt x="861617" y="117593"/>
                            <a:pt x="831317" y="101377"/>
                          </a:cubicBezTo>
                          <a:cubicBezTo>
                            <a:pt x="818955" y="94761"/>
                            <a:pt x="789702" y="92018"/>
                            <a:pt x="766312" y="95282"/>
                          </a:cubicBezTo>
                          <a:cubicBezTo>
                            <a:pt x="606088" y="117639"/>
                            <a:pt x="233487" y="178876"/>
                            <a:pt x="82434" y="207677"/>
                          </a:cubicBezTo>
                          <a:cubicBezTo>
                            <a:pt x="4063" y="222620"/>
                            <a:pt x="0" y="225158"/>
                            <a:pt x="2168" y="257815"/>
                          </a:cubicBezTo>
                          <a:cubicBezTo>
                            <a:pt x="3425" y="276734"/>
                            <a:pt x="12781" y="295409"/>
                            <a:pt x="22960" y="299315"/>
                          </a:cubicBezTo>
                          <a:cubicBezTo>
                            <a:pt x="33140" y="303222"/>
                            <a:pt x="86404" y="294392"/>
                            <a:pt x="141326" y="279695"/>
                          </a:cubicBezTo>
                          <a:cubicBezTo>
                            <a:pt x="196248" y="264998"/>
                            <a:pt x="269759" y="247888"/>
                            <a:pt x="304684" y="241672"/>
                          </a:cubicBezTo>
                          <a:cubicBezTo>
                            <a:pt x="339609" y="235457"/>
                            <a:pt x="393901" y="224507"/>
                            <a:pt x="425334" y="217339"/>
                          </a:cubicBezTo>
                          <a:cubicBezTo>
                            <a:pt x="456767" y="210171"/>
                            <a:pt x="509708" y="206915"/>
                            <a:pt x="542981" y="210103"/>
                          </a:cubicBezTo>
                          <a:cubicBezTo>
                            <a:pt x="586511" y="214274"/>
                            <a:pt x="607883" y="210615"/>
                            <a:pt x="619181" y="197055"/>
                          </a:cubicBezTo>
                          <a:cubicBezTo>
                            <a:pt x="638944" y="173339"/>
                            <a:pt x="830232" y="149993"/>
                            <a:pt x="855145" y="168257"/>
                          </a:cubicBezTo>
                          <a:cubicBezTo>
                            <a:pt x="868467" y="178024"/>
                            <a:pt x="870224" y="206187"/>
                            <a:pt x="863164" y="296757"/>
                          </a:cubicBezTo>
                          <a:cubicBezTo>
                            <a:pt x="853125" y="425539"/>
                            <a:pt x="862975" y="558800"/>
                            <a:pt x="882534" y="558800"/>
                          </a:cubicBezTo>
                          <a:cubicBezTo>
                            <a:pt x="890616" y="558800"/>
                            <a:pt x="895234" y="457200"/>
                            <a:pt x="895234" y="279400"/>
                          </a:cubicBezTo>
                          <a:cubicBezTo>
                            <a:pt x="895234" y="101600"/>
                            <a:pt x="890616" y="0"/>
                            <a:pt x="882534" y="0"/>
                          </a:cubicBezTo>
                          <a:cubicBezTo>
                            <a:pt x="875549" y="0"/>
                            <a:pt x="869834" y="21908"/>
                            <a:pt x="869834" y="486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3" name="任意多边形: 形状 682">
                      <a:extLst>
                        <a:ext uri="{FF2B5EF4-FFF2-40B4-BE49-F238E27FC236}">
                          <a16:creationId xmlns:a16="http://schemas.microsoft.com/office/drawing/2014/main" id="{975B450C-C484-4D1E-9BF4-79C940820A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1603" y="4082414"/>
                      <a:ext cx="169148" cy="1130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9148" h="113003">
                          <a:moveTo>
                            <a:pt x="52413" y="32922"/>
                          </a:moveTo>
                          <a:cubicBezTo>
                            <a:pt x="0" y="81227"/>
                            <a:pt x="10930" y="113002"/>
                            <a:pt x="79958" y="113002"/>
                          </a:cubicBezTo>
                          <a:cubicBezTo>
                            <a:pt x="147815" y="113002"/>
                            <a:pt x="169147" y="102370"/>
                            <a:pt x="169147" y="68552"/>
                          </a:cubicBezTo>
                          <a:cubicBezTo>
                            <a:pt x="169147" y="24728"/>
                            <a:pt x="88133" y="0"/>
                            <a:pt x="52413" y="3292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4" name="任意多边形: 形状 683">
                      <a:extLst>
                        <a:ext uri="{FF2B5EF4-FFF2-40B4-BE49-F238E27FC236}">
                          <a16:creationId xmlns:a16="http://schemas.microsoft.com/office/drawing/2014/main" id="{E0815914-2F17-4F37-BC7E-CB472110B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7515" y="4136941"/>
                      <a:ext cx="393988" cy="142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3988" h="142018">
                          <a:moveTo>
                            <a:pt x="234935" y="16081"/>
                          </a:moveTo>
                          <a:cubicBezTo>
                            <a:pt x="9969" y="59325"/>
                            <a:pt x="0" y="62620"/>
                            <a:pt x="2411" y="92946"/>
                          </a:cubicBezTo>
                          <a:cubicBezTo>
                            <a:pt x="5567" y="132630"/>
                            <a:pt x="56327" y="142017"/>
                            <a:pt x="132694" y="117039"/>
                          </a:cubicBezTo>
                          <a:cubicBezTo>
                            <a:pt x="167104" y="105784"/>
                            <a:pt x="227045" y="96575"/>
                            <a:pt x="265896" y="96575"/>
                          </a:cubicBezTo>
                          <a:cubicBezTo>
                            <a:pt x="319602" y="96575"/>
                            <a:pt x="342624" y="90486"/>
                            <a:pt x="361935" y="71175"/>
                          </a:cubicBezTo>
                          <a:cubicBezTo>
                            <a:pt x="392569" y="40541"/>
                            <a:pt x="393987" y="25645"/>
                            <a:pt x="367246" y="15384"/>
                          </a:cubicBezTo>
                          <a:cubicBezTo>
                            <a:pt x="356197" y="11144"/>
                            <a:pt x="343339" y="5447"/>
                            <a:pt x="338671" y="2724"/>
                          </a:cubicBezTo>
                          <a:cubicBezTo>
                            <a:pt x="334004" y="0"/>
                            <a:pt x="287323" y="6011"/>
                            <a:pt x="234935" y="160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5" name="任意多边形: 形状 684">
                      <a:extLst>
                        <a:ext uri="{FF2B5EF4-FFF2-40B4-BE49-F238E27FC236}">
                          <a16:creationId xmlns:a16="http://schemas.microsoft.com/office/drawing/2014/main" id="{3079CD2E-1645-4029-8E59-58959EC57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973" y="3896861"/>
                      <a:ext cx="147178" cy="1123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7178" h="112336">
                          <a:moveTo>
                            <a:pt x="12070" y="25505"/>
                          </a:moveTo>
                          <a:cubicBezTo>
                            <a:pt x="0" y="56958"/>
                            <a:pt x="17405" y="82655"/>
                            <a:pt x="50779" y="82655"/>
                          </a:cubicBezTo>
                          <a:cubicBezTo>
                            <a:pt x="68048" y="82655"/>
                            <a:pt x="85710" y="88370"/>
                            <a:pt x="90027" y="95355"/>
                          </a:cubicBezTo>
                          <a:cubicBezTo>
                            <a:pt x="100521" y="112335"/>
                            <a:pt x="147177" y="111654"/>
                            <a:pt x="147177" y="94520"/>
                          </a:cubicBezTo>
                          <a:cubicBezTo>
                            <a:pt x="147177" y="65823"/>
                            <a:pt x="119804" y="31855"/>
                            <a:pt x="96680" y="31855"/>
                          </a:cubicBezTo>
                          <a:cubicBezTo>
                            <a:pt x="83368" y="31855"/>
                            <a:pt x="68944" y="26140"/>
                            <a:pt x="64627" y="19155"/>
                          </a:cubicBezTo>
                          <a:cubicBezTo>
                            <a:pt x="52789" y="0"/>
                            <a:pt x="20353" y="3919"/>
                            <a:pt x="12070" y="255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6" name="任意多边形: 形状 685">
                      <a:extLst>
                        <a:ext uri="{FF2B5EF4-FFF2-40B4-BE49-F238E27FC236}">
                          <a16:creationId xmlns:a16="http://schemas.microsoft.com/office/drawing/2014/main" id="{64EFCED0-3DC4-43A9-ADD5-F346A7227D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2432" y="3959940"/>
                      <a:ext cx="310019" cy="1332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0019" h="133216">
                          <a:moveTo>
                            <a:pt x="9577" y="26536"/>
                          </a:moveTo>
                          <a:cubicBezTo>
                            <a:pt x="0" y="51493"/>
                            <a:pt x="23467" y="66669"/>
                            <a:pt x="87768" y="77103"/>
                          </a:cubicBezTo>
                          <a:cubicBezTo>
                            <a:pt x="115708" y="81637"/>
                            <a:pt x="164937" y="95934"/>
                            <a:pt x="197166" y="108874"/>
                          </a:cubicBezTo>
                          <a:cubicBezTo>
                            <a:pt x="257789" y="133215"/>
                            <a:pt x="310018" y="130126"/>
                            <a:pt x="310018" y="102200"/>
                          </a:cubicBezTo>
                          <a:cubicBezTo>
                            <a:pt x="310018" y="75827"/>
                            <a:pt x="279493" y="58455"/>
                            <a:pt x="209992" y="45274"/>
                          </a:cubicBezTo>
                          <a:cubicBezTo>
                            <a:pt x="173825" y="38416"/>
                            <a:pt x="133334" y="26970"/>
                            <a:pt x="120011" y="19840"/>
                          </a:cubicBezTo>
                          <a:cubicBezTo>
                            <a:pt x="82940" y="0"/>
                            <a:pt x="18254" y="3923"/>
                            <a:pt x="9577" y="265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7" name="任意多边形: 形状 686">
                      <a:extLst>
                        <a:ext uri="{FF2B5EF4-FFF2-40B4-BE49-F238E27FC236}">
                          <a16:creationId xmlns:a16="http://schemas.microsoft.com/office/drawing/2014/main" id="{92F37320-63A5-4260-8BD0-59096BE7A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6440" y="3999728"/>
                      <a:ext cx="765785" cy="23019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65785" h="230192">
                          <a:moveTo>
                            <a:pt x="4192" y="25048"/>
                          </a:moveTo>
                          <a:cubicBezTo>
                            <a:pt x="0" y="35971"/>
                            <a:pt x="2500" y="57920"/>
                            <a:pt x="9746" y="73824"/>
                          </a:cubicBezTo>
                          <a:cubicBezTo>
                            <a:pt x="20205" y="96779"/>
                            <a:pt x="30721" y="101595"/>
                            <a:pt x="60757" y="97186"/>
                          </a:cubicBezTo>
                          <a:cubicBezTo>
                            <a:pt x="81567" y="94132"/>
                            <a:pt x="111059" y="98305"/>
                            <a:pt x="126296" y="106459"/>
                          </a:cubicBezTo>
                          <a:cubicBezTo>
                            <a:pt x="141533" y="114614"/>
                            <a:pt x="180765" y="124038"/>
                            <a:pt x="213480" y="127403"/>
                          </a:cubicBezTo>
                          <a:cubicBezTo>
                            <a:pt x="246194" y="130768"/>
                            <a:pt x="307640" y="141048"/>
                            <a:pt x="350027" y="150248"/>
                          </a:cubicBezTo>
                          <a:cubicBezTo>
                            <a:pt x="392414" y="159448"/>
                            <a:pt x="443850" y="170199"/>
                            <a:pt x="464327" y="174139"/>
                          </a:cubicBezTo>
                          <a:cubicBezTo>
                            <a:pt x="484805" y="178079"/>
                            <a:pt x="549443" y="192995"/>
                            <a:pt x="607967" y="207286"/>
                          </a:cubicBezTo>
                          <a:cubicBezTo>
                            <a:pt x="666491" y="221577"/>
                            <a:pt x="719355" y="230191"/>
                            <a:pt x="725442" y="226429"/>
                          </a:cubicBezTo>
                          <a:cubicBezTo>
                            <a:pt x="765784" y="201497"/>
                            <a:pt x="694397" y="149414"/>
                            <a:pt x="596810" y="132581"/>
                          </a:cubicBezTo>
                          <a:cubicBezTo>
                            <a:pt x="565377" y="127159"/>
                            <a:pt x="511085" y="115700"/>
                            <a:pt x="476160" y="107118"/>
                          </a:cubicBezTo>
                          <a:cubicBezTo>
                            <a:pt x="199179" y="39051"/>
                            <a:pt x="161835" y="31052"/>
                            <a:pt x="151345" y="37535"/>
                          </a:cubicBezTo>
                          <a:cubicBezTo>
                            <a:pt x="145505" y="41144"/>
                            <a:pt x="119776" y="35342"/>
                            <a:pt x="94168" y="24642"/>
                          </a:cubicBezTo>
                          <a:cubicBezTo>
                            <a:pt x="35192" y="0"/>
                            <a:pt x="13767" y="97"/>
                            <a:pt x="4192" y="250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8" name="任意多边形: 形状 687">
                      <a:extLst>
                        <a:ext uri="{FF2B5EF4-FFF2-40B4-BE49-F238E27FC236}">
                          <a16:creationId xmlns:a16="http://schemas.microsoft.com/office/drawing/2014/main" id="{FE9E737E-A264-42CF-837C-BC9D5667B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46482" y="3989027"/>
                      <a:ext cx="950530" cy="8466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50530" h="846616">
                          <a:moveTo>
                            <a:pt x="860968" y="22293"/>
                          </a:moveTo>
                          <a:cubicBezTo>
                            <a:pt x="836521" y="31678"/>
                            <a:pt x="792601" y="42649"/>
                            <a:pt x="763370" y="46673"/>
                          </a:cubicBezTo>
                          <a:cubicBezTo>
                            <a:pt x="734138" y="50697"/>
                            <a:pt x="694654" y="59908"/>
                            <a:pt x="675626" y="67142"/>
                          </a:cubicBezTo>
                          <a:cubicBezTo>
                            <a:pt x="656599" y="74376"/>
                            <a:pt x="603363" y="83200"/>
                            <a:pt x="557325" y="86749"/>
                          </a:cubicBezTo>
                          <a:cubicBezTo>
                            <a:pt x="479868" y="92722"/>
                            <a:pt x="352102" y="116660"/>
                            <a:pt x="286428" y="137504"/>
                          </a:cubicBezTo>
                          <a:cubicBezTo>
                            <a:pt x="271215" y="142332"/>
                            <a:pt x="224242" y="148018"/>
                            <a:pt x="182043" y="150139"/>
                          </a:cubicBezTo>
                          <a:cubicBezTo>
                            <a:pt x="45164" y="157019"/>
                            <a:pt x="0" y="178074"/>
                            <a:pt x="18532" y="226368"/>
                          </a:cubicBezTo>
                          <a:cubicBezTo>
                            <a:pt x="23365" y="238963"/>
                            <a:pt x="46371" y="244489"/>
                            <a:pt x="93977" y="244489"/>
                          </a:cubicBezTo>
                          <a:cubicBezTo>
                            <a:pt x="151465" y="244489"/>
                            <a:pt x="162468" y="248162"/>
                            <a:pt x="162468" y="267349"/>
                          </a:cubicBezTo>
                          <a:cubicBezTo>
                            <a:pt x="162468" y="279922"/>
                            <a:pt x="154460" y="292781"/>
                            <a:pt x="144672" y="295924"/>
                          </a:cubicBezTo>
                          <a:cubicBezTo>
                            <a:pt x="111618" y="306539"/>
                            <a:pt x="116520" y="574689"/>
                            <a:pt x="149768" y="574689"/>
                          </a:cubicBezTo>
                          <a:cubicBezTo>
                            <a:pt x="156916" y="574689"/>
                            <a:pt x="162468" y="539052"/>
                            <a:pt x="162468" y="493178"/>
                          </a:cubicBezTo>
                          <a:cubicBezTo>
                            <a:pt x="162468" y="409158"/>
                            <a:pt x="170377" y="371489"/>
                            <a:pt x="188019" y="371489"/>
                          </a:cubicBezTo>
                          <a:cubicBezTo>
                            <a:pt x="193592" y="371489"/>
                            <a:pt x="193403" y="424353"/>
                            <a:pt x="187599" y="488964"/>
                          </a:cubicBezTo>
                          <a:cubicBezTo>
                            <a:pt x="162549" y="767812"/>
                            <a:pt x="160923" y="806824"/>
                            <a:pt x="173807" y="819708"/>
                          </a:cubicBezTo>
                          <a:cubicBezTo>
                            <a:pt x="192519" y="838421"/>
                            <a:pt x="214819" y="773728"/>
                            <a:pt x="207113" y="723087"/>
                          </a:cubicBezTo>
                          <a:cubicBezTo>
                            <a:pt x="202677" y="693943"/>
                            <a:pt x="204397" y="687963"/>
                            <a:pt x="213268" y="701689"/>
                          </a:cubicBezTo>
                          <a:cubicBezTo>
                            <a:pt x="220039" y="712167"/>
                            <a:pt x="228524" y="741833"/>
                            <a:pt x="232123" y="767614"/>
                          </a:cubicBezTo>
                          <a:cubicBezTo>
                            <a:pt x="238798" y="815422"/>
                            <a:pt x="261884" y="846615"/>
                            <a:pt x="260822" y="806391"/>
                          </a:cubicBezTo>
                          <a:cubicBezTo>
                            <a:pt x="260500" y="794207"/>
                            <a:pt x="260474" y="765665"/>
                            <a:pt x="260763" y="742964"/>
                          </a:cubicBezTo>
                          <a:cubicBezTo>
                            <a:pt x="261125" y="714537"/>
                            <a:pt x="255369" y="701689"/>
                            <a:pt x="242270" y="701689"/>
                          </a:cubicBezTo>
                          <a:cubicBezTo>
                            <a:pt x="230222" y="701689"/>
                            <a:pt x="224229" y="691215"/>
                            <a:pt x="225919" y="673114"/>
                          </a:cubicBezTo>
                          <a:cubicBezTo>
                            <a:pt x="228334" y="647256"/>
                            <a:pt x="228618" y="609728"/>
                            <a:pt x="228092" y="386230"/>
                          </a:cubicBezTo>
                          <a:cubicBezTo>
                            <a:pt x="228005" y="348935"/>
                            <a:pt x="224633" y="315121"/>
                            <a:pt x="220600" y="311088"/>
                          </a:cubicBezTo>
                          <a:cubicBezTo>
                            <a:pt x="216567" y="307055"/>
                            <a:pt x="213268" y="288481"/>
                            <a:pt x="213268" y="269811"/>
                          </a:cubicBezTo>
                          <a:cubicBezTo>
                            <a:pt x="213268" y="227373"/>
                            <a:pt x="254463" y="206389"/>
                            <a:pt x="337774" y="206389"/>
                          </a:cubicBezTo>
                          <a:cubicBezTo>
                            <a:pt x="370671" y="206389"/>
                            <a:pt x="414693" y="197110"/>
                            <a:pt x="435602" y="185769"/>
                          </a:cubicBezTo>
                          <a:cubicBezTo>
                            <a:pt x="476813" y="163417"/>
                            <a:pt x="539902" y="152480"/>
                            <a:pt x="748342" y="131556"/>
                          </a:cubicBezTo>
                          <a:cubicBezTo>
                            <a:pt x="822605" y="124101"/>
                            <a:pt x="898708" y="112168"/>
                            <a:pt x="917460" y="105039"/>
                          </a:cubicBezTo>
                          <a:cubicBezTo>
                            <a:pt x="948184" y="93358"/>
                            <a:pt x="950529" y="88094"/>
                            <a:pt x="941186" y="51787"/>
                          </a:cubicBezTo>
                          <a:cubicBezTo>
                            <a:pt x="928781" y="3583"/>
                            <a:pt x="919037" y="0"/>
                            <a:pt x="860968" y="2229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89" name="任意多边形: 形状 688">
                      <a:extLst>
                        <a:ext uri="{FF2B5EF4-FFF2-40B4-BE49-F238E27FC236}">
                          <a16:creationId xmlns:a16="http://schemas.microsoft.com/office/drawing/2014/main" id="{0D1DB1D6-A18A-4163-A087-87D568F41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5154" y="4000105"/>
                      <a:ext cx="773766" cy="13534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3766" h="1353430">
                          <a:moveTo>
                            <a:pt x="4263" y="25007"/>
                          </a:moveTo>
                          <a:cubicBezTo>
                            <a:pt x="0" y="36115"/>
                            <a:pt x="281" y="51300"/>
                            <a:pt x="4887" y="58753"/>
                          </a:cubicBezTo>
                          <a:cubicBezTo>
                            <a:pt x="9492" y="66205"/>
                            <a:pt x="12551" y="91182"/>
                            <a:pt x="11683" y="114257"/>
                          </a:cubicBezTo>
                          <a:cubicBezTo>
                            <a:pt x="10816" y="137333"/>
                            <a:pt x="15639" y="159633"/>
                            <a:pt x="22400" y="163812"/>
                          </a:cubicBezTo>
                          <a:cubicBezTo>
                            <a:pt x="29163" y="167991"/>
                            <a:pt x="34695" y="215402"/>
                            <a:pt x="34695" y="269169"/>
                          </a:cubicBezTo>
                          <a:cubicBezTo>
                            <a:pt x="34695" y="322937"/>
                            <a:pt x="37888" y="384036"/>
                            <a:pt x="41789" y="404945"/>
                          </a:cubicBezTo>
                          <a:cubicBezTo>
                            <a:pt x="45691" y="425854"/>
                            <a:pt x="53860" y="497253"/>
                            <a:pt x="59942" y="563611"/>
                          </a:cubicBezTo>
                          <a:cubicBezTo>
                            <a:pt x="77741" y="757811"/>
                            <a:pt x="98024" y="906833"/>
                            <a:pt x="118953" y="997162"/>
                          </a:cubicBezTo>
                          <a:cubicBezTo>
                            <a:pt x="129696" y="1043528"/>
                            <a:pt x="137129" y="1114966"/>
                            <a:pt x="135471" y="1155912"/>
                          </a:cubicBezTo>
                          <a:cubicBezTo>
                            <a:pt x="133812" y="1196859"/>
                            <a:pt x="139852" y="1258051"/>
                            <a:pt x="148892" y="1291895"/>
                          </a:cubicBezTo>
                          <a:lnTo>
                            <a:pt x="165328" y="1353429"/>
                          </a:lnTo>
                          <a:lnTo>
                            <a:pt x="427902" y="1346434"/>
                          </a:lnTo>
                          <a:cubicBezTo>
                            <a:pt x="704404" y="1339067"/>
                            <a:pt x="773765" y="1327442"/>
                            <a:pt x="745369" y="1293227"/>
                          </a:cubicBezTo>
                          <a:cubicBezTo>
                            <a:pt x="736575" y="1282632"/>
                            <a:pt x="721865" y="1232720"/>
                            <a:pt x="712678" y="1182312"/>
                          </a:cubicBezTo>
                          <a:cubicBezTo>
                            <a:pt x="703491" y="1131904"/>
                            <a:pt x="686816" y="1042083"/>
                            <a:pt x="675621" y="982711"/>
                          </a:cubicBezTo>
                          <a:cubicBezTo>
                            <a:pt x="664426" y="923339"/>
                            <a:pt x="650589" y="834756"/>
                            <a:pt x="644872" y="785861"/>
                          </a:cubicBezTo>
                          <a:cubicBezTo>
                            <a:pt x="639156" y="736966"/>
                            <a:pt x="627718" y="665528"/>
                            <a:pt x="619456" y="627111"/>
                          </a:cubicBezTo>
                          <a:cubicBezTo>
                            <a:pt x="595389" y="515200"/>
                            <a:pt x="581284" y="429562"/>
                            <a:pt x="573995" y="351078"/>
                          </a:cubicBezTo>
                          <a:cubicBezTo>
                            <a:pt x="570255" y="310809"/>
                            <a:pt x="559027" y="263574"/>
                            <a:pt x="549045" y="246111"/>
                          </a:cubicBezTo>
                          <a:cubicBezTo>
                            <a:pt x="538420" y="227524"/>
                            <a:pt x="533341" y="195496"/>
                            <a:pt x="536795" y="168860"/>
                          </a:cubicBezTo>
                          <a:lnTo>
                            <a:pt x="542695" y="123358"/>
                          </a:lnTo>
                          <a:lnTo>
                            <a:pt x="463320" y="101760"/>
                          </a:lnTo>
                          <a:cubicBezTo>
                            <a:pt x="419664" y="89881"/>
                            <a:pt x="356058" y="77300"/>
                            <a:pt x="321974" y="73802"/>
                          </a:cubicBezTo>
                          <a:cubicBezTo>
                            <a:pt x="287889" y="70304"/>
                            <a:pt x="249689" y="61923"/>
                            <a:pt x="237083" y="55177"/>
                          </a:cubicBezTo>
                          <a:cubicBezTo>
                            <a:pt x="224478" y="48430"/>
                            <a:pt x="193603" y="42911"/>
                            <a:pt x="168472" y="42911"/>
                          </a:cubicBezTo>
                          <a:cubicBezTo>
                            <a:pt x="143341" y="42911"/>
                            <a:pt x="102262" y="34339"/>
                            <a:pt x="77186" y="23861"/>
                          </a:cubicBezTo>
                          <a:cubicBezTo>
                            <a:pt x="20080" y="0"/>
                            <a:pt x="13821" y="99"/>
                            <a:pt x="4263" y="2500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0" name="任意多边形: 形状 689">
                      <a:extLst>
                        <a:ext uri="{FF2B5EF4-FFF2-40B4-BE49-F238E27FC236}">
                          <a16:creationId xmlns:a16="http://schemas.microsoft.com/office/drawing/2014/main" id="{577C3ED6-8DF8-4F52-A018-67B34F43FE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6014" y="4113856"/>
                      <a:ext cx="131337" cy="1846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337" h="184628">
                          <a:moveTo>
                            <a:pt x="23563" y="26047"/>
                          </a:moveTo>
                          <a:cubicBezTo>
                            <a:pt x="0" y="49610"/>
                            <a:pt x="139" y="57088"/>
                            <a:pt x="25360" y="122835"/>
                          </a:cubicBezTo>
                          <a:cubicBezTo>
                            <a:pt x="37466" y="154392"/>
                            <a:pt x="51648" y="170460"/>
                            <a:pt x="67394" y="170460"/>
                          </a:cubicBezTo>
                          <a:cubicBezTo>
                            <a:pt x="80465" y="170460"/>
                            <a:pt x="100198" y="173929"/>
                            <a:pt x="111247" y="178169"/>
                          </a:cubicBezTo>
                          <a:cubicBezTo>
                            <a:pt x="128079" y="184627"/>
                            <a:pt x="131336" y="174448"/>
                            <a:pt x="131336" y="115389"/>
                          </a:cubicBezTo>
                          <a:cubicBezTo>
                            <a:pt x="131336" y="56945"/>
                            <a:pt x="126513" y="41522"/>
                            <a:pt x="103110" y="25130"/>
                          </a:cubicBezTo>
                          <a:cubicBezTo>
                            <a:pt x="67232" y="0"/>
                            <a:pt x="49405" y="206"/>
                            <a:pt x="23563" y="2604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1" name="任意多边形: 形状 690">
                      <a:extLst>
                        <a:ext uri="{FF2B5EF4-FFF2-40B4-BE49-F238E27FC236}">
                          <a16:creationId xmlns:a16="http://schemas.microsoft.com/office/drawing/2014/main" id="{14B6BB01-5ECC-47F0-92EC-4D6394E822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2974" y="4338572"/>
                      <a:ext cx="132476" cy="17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2476" h="175878">
                          <a:moveTo>
                            <a:pt x="21350" y="16611"/>
                          </a:moveTo>
                          <a:cubicBezTo>
                            <a:pt x="5970" y="35304"/>
                            <a:pt x="0" y="74431"/>
                            <a:pt x="10750" y="86079"/>
                          </a:cubicBezTo>
                          <a:cubicBezTo>
                            <a:pt x="13650" y="89222"/>
                            <a:pt x="17937" y="106082"/>
                            <a:pt x="20275" y="123544"/>
                          </a:cubicBezTo>
                          <a:cubicBezTo>
                            <a:pt x="23781" y="149737"/>
                            <a:pt x="33972" y="157095"/>
                            <a:pt x="78500" y="165586"/>
                          </a:cubicBezTo>
                          <a:lnTo>
                            <a:pt x="132475" y="175877"/>
                          </a:lnTo>
                          <a:lnTo>
                            <a:pt x="132475" y="106503"/>
                          </a:lnTo>
                          <a:cubicBezTo>
                            <a:pt x="132475" y="40108"/>
                            <a:pt x="130757" y="36530"/>
                            <a:pt x="92480" y="23187"/>
                          </a:cubicBezTo>
                          <a:cubicBezTo>
                            <a:pt x="70483" y="15518"/>
                            <a:pt x="49051" y="6560"/>
                            <a:pt x="44855" y="3280"/>
                          </a:cubicBezTo>
                          <a:cubicBezTo>
                            <a:pt x="40658" y="0"/>
                            <a:pt x="30081" y="5999"/>
                            <a:pt x="21350" y="166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2" name="任意多边形: 形状 691">
                      <a:extLst>
                        <a:ext uri="{FF2B5EF4-FFF2-40B4-BE49-F238E27FC236}">
                          <a16:creationId xmlns:a16="http://schemas.microsoft.com/office/drawing/2014/main" id="{A01EA220-BFA3-4497-97B0-C79F76103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0820" y="4589116"/>
                      <a:ext cx="133943" cy="1658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3943" h="165836">
                          <a:moveTo>
                            <a:pt x="14197" y="8467"/>
                          </a:moveTo>
                          <a:cubicBezTo>
                            <a:pt x="0" y="22663"/>
                            <a:pt x="4704" y="74561"/>
                            <a:pt x="24478" y="121885"/>
                          </a:cubicBezTo>
                          <a:cubicBezTo>
                            <a:pt x="41560" y="162768"/>
                            <a:pt x="46355" y="165835"/>
                            <a:pt x="78453" y="156402"/>
                          </a:cubicBezTo>
                          <a:cubicBezTo>
                            <a:pt x="109862" y="147172"/>
                            <a:pt x="114778" y="138136"/>
                            <a:pt x="123811" y="73025"/>
                          </a:cubicBezTo>
                          <a:lnTo>
                            <a:pt x="133942" y="0"/>
                          </a:lnTo>
                          <a:lnTo>
                            <a:pt x="78302" y="0"/>
                          </a:lnTo>
                          <a:cubicBezTo>
                            <a:pt x="47701" y="0"/>
                            <a:pt x="18853" y="3810"/>
                            <a:pt x="14197" y="84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3" name="任意多边形: 形状 692">
                      <a:extLst>
                        <a:ext uri="{FF2B5EF4-FFF2-40B4-BE49-F238E27FC236}">
                          <a16:creationId xmlns:a16="http://schemas.microsoft.com/office/drawing/2014/main" id="{A7A86CF3-8CE8-481A-960E-A31EA2F39C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06340" y="4186616"/>
                      <a:ext cx="45611" cy="723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611" h="72301">
                          <a:moveTo>
                            <a:pt x="15977" y="17267"/>
                          </a:moveTo>
                          <a:cubicBezTo>
                            <a:pt x="0" y="33243"/>
                            <a:pt x="7512" y="72300"/>
                            <a:pt x="26560" y="72300"/>
                          </a:cubicBezTo>
                          <a:cubicBezTo>
                            <a:pt x="38414" y="72300"/>
                            <a:pt x="45610" y="60305"/>
                            <a:pt x="45610" y="40550"/>
                          </a:cubicBezTo>
                          <a:cubicBezTo>
                            <a:pt x="45610" y="9716"/>
                            <a:pt x="33243" y="0"/>
                            <a:pt x="15977" y="172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5" name="任意多边形: 形状 694">
                      <a:extLst>
                        <a:ext uri="{FF2B5EF4-FFF2-40B4-BE49-F238E27FC236}">
                          <a16:creationId xmlns:a16="http://schemas.microsoft.com/office/drawing/2014/main" id="{39962112-CCC3-45EF-A342-C23E2DCA6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90050" y="4652616"/>
                      <a:ext cx="25401" cy="635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63501">
                          <a:moveTo>
                            <a:pt x="0" y="31750"/>
                          </a:moveTo>
                          <a:cubicBezTo>
                            <a:pt x="0" y="49213"/>
                            <a:pt x="5715" y="63500"/>
                            <a:pt x="12700" y="63500"/>
                          </a:cubicBezTo>
                          <a:cubicBezTo>
                            <a:pt x="19685" y="63500"/>
                            <a:pt x="25400" y="49213"/>
                            <a:pt x="25400" y="31750"/>
                          </a:cubicBezTo>
                          <a:cubicBezTo>
                            <a:pt x="25400" y="14288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14288"/>
                            <a:pt x="0" y="317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6" name="任意多边形: 形状 695">
                      <a:extLst>
                        <a:ext uri="{FF2B5EF4-FFF2-40B4-BE49-F238E27FC236}">
                          <a16:creationId xmlns:a16="http://schemas.microsoft.com/office/drawing/2014/main" id="{5158229E-6C07-4354-8B3A-38C9E1183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3407" y="4012009"/>
                      <a:ext cx="159654" cy="941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9654" h="94181">
                          <a:moveTo>
                            <a:pt x="54868" y="20658"/>
                          </a:moveTo>
                          <a:cubicBezTo>
                            <a:pt x="0" y="50568"/>
                            <a:pt x="57816" y="94180"/>
                            <a:pt x="128737" y="76380"/>
                          </a:cubicBezTo>
                          <a:cubicBezTo>
                            <a:pt x="156111" y="69510"/>
                            <a:pt x="159653" y="63696"/>
                            <a:pt x="150853" y="40078"/>
                          </a:cubicBezTo>
                          <a:cubicBezTo>
                            <a:pt x="139439" y="9442"/>
                            <a:pt x="92766" y="0"/>
                            <a:pt x="54868" y="206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7" name="任意多边形: 形状 696">
                      <a:extLst>
                        <a:ext uri="{FF2B5EF4-FFF2-40B4-BE49-F238E27FC236}">
                          <a16:creationId xmlns:a16="http://schemas.microsoft.com/office/drawing/2014/main" id="{261F1E0F-865C-4E4C-A898-29F61259D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0912" y="4020554"/>
                      <a:ext cx="45303" cy="2306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303" h="230660">
                          <a:moveTo>
                            <a:pt x="8829" y="49198"/>
                          </a:moveTo>
                          <a:cubicBezTo>
                            <a:pt x="3058" y="64800"/>
                            <a:pt x="0" y="98028"/>
                            <a:pt x="2034" y="123039"/>
                          </a:cubicBezTo>
                          <a:cubicBezTo>
                            <a:pt x="4068" y="148049"/>
                            <a:pt x="6068" y="177084"/>
                            <a:pt x="6479" y="187562"/>
                          </a:cubicBezTo>
                          <a:cubicBezTo>
                            <a:pt x="8171" y="230659"/>
                            <a:pt x="31970" y="167290"/>
                            <a:pt x="38394" y="102587"/>
                          </a:cubicBezTo>
                          <a:cubicBezTo>
                            <a:pt x="45302" y="32998"/>
                            <a:pt x="27029" y="0"/>
                            <a:pt x="8829" y="4919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8" name="任意多边形: 形状 697">
                      <a:extLst>
                        <a:ext uri="{FF2B5EF4-FFF2-40B4-BE49-F238E27FC236}">
                          <a16:creationId xmlns:a16="http://schemas.microsoft.com/office/drawing/2014/main" id="{5FAD9A38-D4D0-4F29-8869-27DADD0BF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5158" y="4037624"/>
                      <a:ext cx="119083" cy="100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9083" h="100772">
                          <a:moveTo>
                            <a:pt x="19259" y="13859"/>
                          </a:moveTo>
                          <a:cubicBezTo>
                            <a:pt x="0" y="33117"/>
                            <a:pt x="11573" y="78834"/>
                            <a:pt x="37417" y="85592"/>
                          </a:cubicBezTo>
                          <a:cubicBezTo>
                            <a:pt x="95462" y="100771"/>
                            <a:pt x="119082" y="64976"/>
                            <a:pt x="76467" y="26410"/>
                          </a:cubicBezTo>
                          <a:cubicBezTo>
                            <a:pt x="51817" y="4103"/>
                            <a:pt x="33117" y="0"/>
                            <a:pt x="19259" y="138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99" name="任意多边形: 形状 698">
                      <a:extLst>
                        <a:ext uri="{FF2B5EF4-FFF2-40B4-BE49-F238E27FC236}">
                          <a16:creationId xmlns:a16="http://schemas.microsoft.com/office/drawing/2014/main" id="{092AE9F3-18E2-437C-B067-0E9FC8825B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52" y="4068042"/>
                      <a:ext cx="32303" cy="382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303" h="382261">
                          <a:moveTo>
                            <a:pt x="13450" y="32854"/>
                          </a:moveTo>
                          <a:cubicBezTo>
                            <a:pt x="0" y="58130"/>
                            <a:pt x="1352" y="321916"/>
                            <a:pt x="15102" y="354916"/>
                          </a:cubicBezTo>
                          <a:cubicBezTo>
                            <a:pt x="26495" y="382260"/>
                            <a:pt x="28774" y="358240"/>
                            <a:pt x="30462" y="192994"/>
                          </a:cubicBezTo>
                          <a:cubicBezTo>
                            <a:pt x="32302" y="12874"/>
                            <a:pt x="30934" y="0"/>
                            <a:pt x="13450" y="328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0" name="任意多边形: 形状 699">
                      <a:extLst>
                        <a:ext uri="{FF2B5EF4-FFF2-40B4-BE49-F238E27FC236}">
                          <a16:creationId xmlns:a16="http://schemas.microsoft.com/office/drawing/2014/main" id="{42F00DB2-C951-4E3B-8BDD-C7FDCCA5B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0338" y="4122027"/>
                      <a:ext cx="35403" cy="2638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03" h="263889">
                          <a:moveTo>
                            <a:pt x="13679" y="18355"/>
                          </a:moveTo>
                          <a:cubicBezTo>
                            <a:pt x="0" y="32033"/>
                            <a:pt x="3769" y="263888"/>
                            <a:pt x="17670" y="263888"/>
                          </a:cubicBezTo>
                          <a:cubicBezTo>
                            <a:pt x="24522" y="263888"/>
                            <a:pt x="30105" y="248172"/>
                            <a:pt x="30077" y="228963"/>
                          </a:cubicBezTo>
                          <a:cubicBezTo>
                            <a:pt x="30050" y="209754"/>
                            <a:pt x="31587" y="149733"/>
                            <a:pt x="33494" y="95584"/>
                          </a:cubicBezTo>
                          <a:cubicBezTo>
                            <a:pt x="35402" y="41433"/>
                            <a:pt x="33628" y="0"/>
                            <a:pt x="29554" y="3509"/>
                          </a:cubicBezTo>
                          <a:cubicBezTo>
                            <a:pt x="25479" y="7017"/>
                            <a:pt x="18335" y="13698"/>
                            <a:pt x="13679" y="183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1" name="任意多边形: 形状 700">
                      <a:extLst>
                        <a:ext uri="{FF2B5EF4-FFF2-40B4-BE49-F238E27FC236}">
                          <a16:creationId xmlns:a16="http://schemas.microsoft.com/office/drawing/2014/main" id="{A361D135-2A5C-4BEC-9C32-2DAF75148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493" y="4112866"/>
                      <a:ext cx="37688" cy="75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688" h="75763">
                          <a:moveTo>
                            <a:pt x="2842" y="29123"/>
                          </a:moveTo>
                          <a:cubicBezTo>
                            <a:pt x="0" y="63283"/>
                            <a:pt x="9117" y="75762"/>
                            <a:pt x="28269" y="63925"/>
                          </a:cubicBezTo>
                          <a:cubicBezTo>
                            <a:pt x="37687" y="58105"/>
                            <a:pt x="36233" y="46787"/>
                            <a:pt x="23618" y="27728"/>
                          </a:cubicBezTo>
                          <a:lnTo>
                            <a:pt x="52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2" name="任意多边形: 形状 701">
                      <a:extLst>
                        <a:ext uri="{FF2B5EF4-FFF2-40B4-BE49-F238E27FC236}">
                          <a16:creationId xmlns:a16="http://schemas.microsoft.com/office/drawing/2014/main" id="{D5DAC8D5-2AA7-4E17-9E15-F71F7AAB6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748" y="4126581"/>
                      <a:ext cx="155877" cy="995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877" h="99557">
                          <a:moveTo>
                            <a:pt x="9761" y="23169"/>
                          </a:moveTo>
                          <a:cubicBezTo>
                            <a:pt x="0" y="48605"/>
                            <a:pt x="13844" y="68834"/>
                            <a:pt x="41011" y="68834"/>
                          </a:cubicBezTo>
                          <a:cubicBezTo>
                            <a:pt x="53172" y="68834"/>
                            <a:pt x="69321" y="75033"/>
                            <a:pt x="76897" y="82609"/>
                          </a:cubicBezTo>
                          <a:cubicBezTo>
                            <a:pt x="93844" y="99556"/>
                            <a:pt x="134017" y="83492"/>
                            <a:pt x="148317" y="54050"/>
                          </a:cubicBezTo>
                          <a:cubicBezTo>
                            <a:pt x="155876" y="38488"/>
                            <a:pt x="150853" y="29572"/>
                            <a:pt x="129267" y="20234"/>
                          </a:cubicBezTo>
                          <a:cubicBezTo>
                            <a:pt x="82495" y="0"/>
                            <a:pt x="18044" y="1583"/>
                            <a:pt x="9761" y="2316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3" name="任意多边形: 形状 702">
                      <a:extLst>
                        <a:ext uri="{FF2B5EF4-FFF2-40B4-BE49-F238E27FC236}">
                          <a16:creationId xmlns:a16="http://schemas.microsoft.com/office/drawing/2014/main" id="{ABBD01FD-6652-4447-959C-CFFF73FDA4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1838" y="4138392"/>
                      <a:ext cx="101463" cy="760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463" h="76075">
                          <a:moveTo>
                            <a:pt x="2175" y="40377"/>
                          </a:moveTo>
                          <a:cubicBezTo>
                            <a:pt x="0" y="73942"/>
                            <a:pt x="2896" y="76074"/>
                            <a:pt x="50662" y="76074"/>
                          </a:cubicBezTo>
                          <a:cubicBezTo>
                            <a:pt x="98640" y="76074"/>
                            <a:pt x="101462" y="73957"/>
                            <a:pt x="101462" y="37974"/>
                          </a:cubicBezTo>
                          <a:cubicBezTo>
                            <a:pt x="101462" y="1874"/>
                            <a:pt x="98917" y="0"/>
                            <a:pt x="52975" y="2277"/>
                          </a:cubicBezTo>
                          <a:cubicBezTo>
                            <a:pt x="9478" y="4432"/>
                            <a:pt x="4249" y="8354"/>
                            <a:pt x="2175" y="403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4" name="任意多边形: 形状 703">
                      <a:extLst>
                        <a:ext uri="{FF2B5EF4-FFF2-40B4-BE49-F238E27FC236}">
                          <a16:creationId xmlns:a16="http://schemas.microsoft.com/office/drawing/2014/main" id="{F14D8B8A-5ECF-40D6-8CDA-CD83F2F9A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472" y="4156788"/>
                      <a:ext cx="314013" cy="1306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4013" h="130621">
                          <a:moveTo>
                            <a:pt x="16702" y="16151"/>
                          </a:moveTo>
                          <a:cubicBezTo>
                            <a:pt x="0" y="37006"/>
                            <a:pt x="6444" y="64389"/>
                            <a:pt x="29402" y="70126"/>
                          </a:cubicBezTo>
                          <a:cubicBezTo>
                            <a:pt x="41626" y="73181"/>
                            <a:pt x="94490" y="81892"/>
                            <a:pt x="146877" y="89486"/>
                          </a:cubicBezTo>
                          <a:cubicBezTo>
                            <a:pt x="199265" y="97079"/>
                            <a:pt x="258338" y="109489"/>
                            <a:pt x="278152" y="117063"/>
                          </a:cubicBezTo>
                          <a:cubicBezTo>
                            <a:pt x="313618" y="130620"/>
                            <a:pt x="314012" y="130269"/>
                            <a:pt x="303552" y="94370"/>
                          </a:cubicBezTo>
                          <a:cubicBezTo>
                            <a:pt x="294217" y="62333"/>
                            <a:pt x="286561" y="57661"/>
                            <a:pt x="240497" y="55891"/>
                          </a:cubicBezTo>
                          <a:cubicBezTo>
                            <a:pt x="211661" y="54782"/>
                            <a:pt x="174513" y="45506"/>
                            <a:pt x="157947" y="35276"/>
                          </a:cubicBezTo>
                          <a:cubicBezTo>
                            <a:pt x="120812" y="12345"/>
                            <a:pt x="29637" y="0"/>
                            <a:pt x="16702" y="1615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5" name="任意多边形: 形状 704">
                      <a:extLst>
                        <a:ext uri="{FF2B5EF4-FFF2-40B4-BE49-F238E27FC236}">
                          <a16:creationId xmlns:a16="http://schemas.microsoft.com/office/drawing/2014/main" id="{FCFCBD62-992D-4621-917D-F40787A57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1250" y="4176728"/>
                      <a:ext cx="89730" cy="821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9730" h="82189">
                          <a:moveTo>
                            <a:pt x="0" y="28043"/>
                          </a:moveTo>
                          <a:cubicBezTo>
                            <a:pt x="0" y="60334"/>
                            <a:pt x="24432" y="82188"/>
                            <a:pt x="60534" y="82188"/>
                          </a:cubicBezTo>
                          <a:cubicBezTo>
                            <a:pt x="88100" y="82188"/>
                            <a:pt x="89729" y="78773"/>
                            <a:pt x="80219" y="40913"/>
                          </a:cubicBezTo>
                          <a:cubicBezTo>
                            <a:pt x="71435" y="5949"/>
                            <a:pt x="64510" y="0"/>
                            <a:pt x="34925" y="2008"/>
                          </a:cubicBezTo>
                          <a:cubicBezTo>
                            <a:pt x="10168" y="3689"/>
                            <a:pt x="0" y="11269"/>
                            <a:pt x="0" y="280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6" name="任意多边形: 形状 705">
                      <a:extLst>
                        <a:ext uri="{FF2B5EF4-FFF2-40B4-BE49-F238E27FC236}">
                          <a16:creationId xmlns:a16="http://schemas.microsoft.com/office/drawing/2014/main" id="{4E7582E0-ACCA-4F17-87A2-BA7F7A381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0550" y="4176771"/>
                      <a:ext cx="273150" cy="1026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150" h="102653">
                          <a:moveTo>
                            <a:pt x="0" y="22173"/>
                          </a:moveTo>
                          <a:cubicBezTo>
                            <a:pt x="0" y="44574"/>
                            <a:pt x="46236" y="82145"/>
                            <a:pt x="73805" y="82145"/>
                          </a:cubicBezTo>
                          <a:cubicBezTo>
                            <a:pt x="86298" y="82145"/>
                            <a:pt x="103044" y="75621"/>
                            <a:pt x="111019" y="67646"/>
                          </a:cubicBezTo>
                          <a:cubicBezTo>
                            <a:pt x="121884" y="56781"/>
                            <a:pt x="136529" y="58373"/>
                            <a:pt x="169453" y="73996"/>
                          </a:cubicBezTo>
                          <a:cubicBezTo>
                            <a:pt x="229840" y="102652"/>
                            <a:pt x="252178" y="100176"/>
                            <a:pt x="261304" y="63817"/>
                          </a:cubicBezTo>
                          <a:cubicBezTo>
                            <a:pt x="273149" y="16621"/>
                            <a:pt x="258777" y="5945"/>
                            <a:pt x="183400" y="5945"/>
                          </a:cubicBezTo>
                          <a:cubicBezTo>
                            <a:pt x="130445" y="5945"/>
                            <a:pt x="114300" y="10396"/>
                            <a:pt x="114300" y="24995"/>
                          </a:cubicBezTo>
                          <a:cubicBezTo>
                            <a:pt x="114300" y="35473"/>
                            <a:pt x="106136" y="44045"/>
                            <a:pt x="96157" y="44045"/>
                          </a:cubicBezTo>
                          <a:cubicBezTo>
                            <a:pt x="86179" y="44045"/>
                            <a:pt x="69442" y="35473"/>
                            <a:pt x="58964" y="24995"/>
                          </a:cubicBezTo>
                          <a:cubicBezTo>
                            <a:pt x="35677" y="1708"/>
                            <a:pt x="0" y="0"/>
                            <a:pt x="0" y="221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7" name="任意多边形: 形状 706">
                      <a:extLst>
                        <a:ext uri="{FF2B5EF4-FFF2-40B4-BE49-F238E27FC236}">
                          <a16:creationId xmlns:a16="http://schemas.microsoft.com/office/drawing/2014/main" id="{1EED78EC-5D64-4A2A-8AB2-5F350A209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4415" y="4177133"/>
                      <a:ext cx="46336" cy="817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336" h="81784">
                          <a:moveTo>
                            <a:pt x="16356" y="14395"/>
                          </a:moveTo>
                          <a:cubicBezTo>
                            <a:pt x="0" y="30751"/>
                            <a:pt x="8276" y="81783"/>
                            <a:pt x="27285" y="81783"/>
                          </a:cubicBezTo>
                          <a:cubicBezTo>
                            <a:pt x="39016" y="81783"/>
                            <a:pt x="46335" y="69872"/>
                            <a:pt x="46335" y="50783"/>
                          </a:cubicBezTo>
                          <a:cubicBezTo>
                            <a:pt x="46335" y="18916"/>
                            <a:pt x="30751" y="0"/>
                            <a:pt x="16356" y="1439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8" name="任意多边形: 形状 707">
                      <a:extLst>
                        <a:ext uri="{FF2B5EF4-FFF2-40B4-BE49-F238E27FC236}">
                          <a16:creationId xmlns:a16="http://schemas.microsoft.com/office/drawing/2014/main" id="{42527A8E-B094-4FA1-8F69-5F6CF6FC0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28269" y="4173654"/>
                      <a:ext cx="67818" cy="471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818" h="47163">
                          <a:moveTo>
                            <a:pt x="13832" y="16744"/>
                          </a:moveTo>
                          <a:cubicBezTo>
                            <a:pt x="0" y="30577"/>
                            <a:pt x="16715" y="47162"/>
                            <a:pt x="44489" y="47162"/>
                          </a:cubicBezTo>
                          <a:cubicBezTo>
                            <a:pt x="64939" y="47162"/>
                            <a:pt x="67817" y="42616"/>
                            <a:pt x="58562" y="24937"/>
                          </a:cubicBezTo>
                          <a:cubicBezTo>
                            <a:pt x="47090" y="3025"/>
                            <a:pt x="30576" y="0"/>
                            <a:pt x="13832" y="1674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09" name="任意多边形: 形状 708">
                      <a:extLst>
                        <a:ext uri="{FF2B5EF4-FFF2-40B4-BE49-F238E27FC236}">
                          <a16:creationId xmlns:a16="http://schemas.microsoft.com/office/drawing/2014/main" id="{EE1DD930-2E85-47A1-ABD9-7436165A1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8329" y="4198542"/>
                      <a:ext cx="96677" cy="1015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6677" h="101543">
                          <a:moveTo>
                            <a:pt x="19188" y="18041"/>
                          </a:moveTo>
                          <a:cubicBezTo>
                            <a:pt x="0" y="37228"/>
                            <a:pt x="12824" y="74577"/>
                            <a:pt x="43380" y="88499"/>
                          </a:cubicBezTo>
                          <a:cubicBezTo>
                            <a:pt x="72005" y="101542"/>
                            <a:pt x="76688" y="100331"/>
                            <a:pt x="81286" y="78702"/>
                          </a:cubicBezTo>
                          <a:cubicBezTo>
                            <a:pt x="84171" y="65129"/>
                            <a:pt x="89477" y="47547"/>
                            <a:pt x="93076" y="39630"/>
                          </a:cubicBezTo>
                          <a:cubicBezTo>
                            <a:pt x="96676" y="31714"/>
                            <a:pt x="83905" y="18933"/>
                            <a:pt x="64696" y="11229"/>
                          </a:cubicBezTo>
                          <a:cubicBezTo>
                            <a:pt x="45487" y="3524"/>
                            <a:pt x="29295" y="0"/>
                            <a:pt x="28713" y="3397"/>
                          </a:cubicBezTo>
                          <a:cubicBezTo>
                            <a:pt x="28131" y="6795"/>
                            <a:pt x="23844" y="13384"/>
                            <a:pt x="19188" y="180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0" name="任意多边形: 形状 709">
                      <a:extLst>
                        <a:ext uri="{FF2B5EF4-FFF2-40B4-BE49-F238E27FC236}">
                          <a16:creationId xmlns:a16="http://schemas.microsoft.com/office/drawing/2014/main" id="{632C0867-131B-4141-AEA0-9192966BC9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3935" y="4197035"/>
                      <a:ext cx="260866" cy="1429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0866" h="142962">
                          <a:moveTo>
                            <a:pt x="122754" y="56558"/>
                          </a:moveTo>
                          <a:cubicBezTo>
                            <a:pt x="0" y="127788"/>
                            <a:pt x="6553" y="142961"/>
                            <a:pt x="154074" y="129080"/>
                          </a:cubicBezTo>
                          <a:lnTo>
                            <a:pt x="260865" y="119031"/>
                          </a:lnTo>
                          <a:lnTo>
                            <a:pt x="260865" y="62055"/>
                          </a:lnTo>
                          <a:cubicBezTo>
                            <a:pt x="260865" y="21332"/>
                            <a:pt x="255430" y="4144"/>
                            <a:pt x="241815" y="1802"/>
                          </a:cubicBezTo>
                          <a:cubicBezTo>
                            <a:pt x="231337" y="0"/>
                            <a:pt x="177760" y="24640"/>
                            <a:pt x="122754" y="565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1" name="任意多边形: 形状 710">
                      <a:extLst>
                        <a:ext uri="{FF2B5EF4-FFF2-40B4-BE49-F238E27FC236}">
                          <a16:creationId xmlns:a16="http://schemas.microsoft.com/office/drawing/2014/main" id="{D1736BF5-1575-481A-BA7C-8154721865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5819" y="4221083"/>
                      <a:ext cx="46608" cy="1339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608" h="133946">
                          <a:moveTo>
                            <a:pt x="12986" y="2158"/>
                          </a:moveTo>
                          <a:cubicBezTo>
                            <a:pt x="0" y="9194"/>
                            <a:pt x="821" y="126225"/>
                            <a:pt x="13880" y="129701"/>
                          </a:cubicBezTo>
                          <a:cubicBezTo>
                            <a:pt x="29815" y="133945"/>
                            <a:pt x="46607" y="14536"/>
                            <a:pt x="31397" y="5135"/>
                          </a:cubicBezTo>
                          <a:cubicBezTo>
                            <a:pt x="25255" y="1339"/>
                            <a:pt x="16970" y="0"/>
                            <a:pt x="12986" y="2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2" name="任意多边形: 形状 711">
                      <a:extLst>
                        <a:ext uri="{FF2B5EF4-FFF2-40B4-BE49-F238E27FC236}">
                          <a16:creationId xmlns:a16="http://schemas.microsoft.com/office/drawing/2014/main" id="{5FC3E8C6-7D31-4EAF-B14D-262CD3387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7050" y="4220816"/>
                      <a:ext cx="38101" cy="381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38101">
                          <a:moveTo>
                            <a:pt x="0" y="19050"/>
                          </a:moveTo>
                          <a:cubicBezTo>
                            <a:pt x="0" y="29528"/>
                            <a:pt x="8573" y="38100"/>
                            <a:pt x="19050" y="38100"/>
                          </a:cubicBezTo>
                          <a:cubicBezTo>
                            <a:pt x="29527" y="38100"/>
                            <a:pt x="38100" y="29528"/>
                            <a:pt x="38100" y="19050"/>
                          </a:cubicBezTo>
                          <a:cubicBezTo>
                            <a:pt x="38100" y="8572"/>
                            <a:pt x="29527" y="0"/>
                            <a:pt x="19050" y="0"/>
                          </a:cubicBezTo>
                          <a:cubicBezTo>
                            <a:pt x="8573" y="0"/>
                            <a:pt x="0" y="8572"/>
                            <a:pt x="0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3" name="任意多边形: 形状 712">
                      <a:extLst>
                        <a:ext uri="{FF2B5EF4-FFF2-40B4-BE49-F238E27FC236}">
                          <a16:creationId xmlns:a16="http://schemas.microsoft.com/office/drawing/2014/main" id="{758F1D2F-58AB-4A8B-A877-C9F6C248D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7798" y="4224298"/>
                      <a:ext cx="48550" cy="600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550" h="60019">
                          <a:moveTo>
                            <a:pt x="13529" y="4773"/>
                          </a:moveTo>
                          <a:cubicBezTo>
                            <a:pt x="0" y="18302"/>
                            <a:pt x="3338" y="60018"/>
                            <a:pt x="17950" y="60018"/>
                          </a:cubicBezTo>
                          <a:cubicBezTo>
                            <a:pt x="36727" y="60018"/>
                            <a:pt x="48549" y="22437"/>
                            <a:pt x="34266" y="8153"/>
                          </a:cubicBezTo>
                          <a:cubicBezTo>
                            <a:pt x="27634" y="1521"/>
                            <a:pt x="18303" y="0"/>
                            <a:pt x="13529" y="47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4" name="任意多边形: 形状 713">
                      <a:extLst>
                        <a:ext uri="{FF2B5EF4-FFF2-40B4-BE49-F238E27FC236}">
                          <a16:creationId xmlns:a16="http://schemas.microsoft.com/office/drawing/2014/main" id="{4D99E637-2A2C-4A13-98F4-A8490DF1A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6256" y="4212504"/>
                      <a:ext cx="123229" cy="896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3229" h="89617">
                          <a:moveTo>
                            <a:pt x="29568" y="32912"/>
                          </a:moveTo>
                          <a:cubicBezTo>
                            <a:pt x="0" y="65584"/>
                            <a:pt x="14327" y="89616"/>
                            <a:pt x="51847" y="70282"/>
                          </a:cubicBezTo>
                          <a:cubicBezTo>
                            <a:pt x="67135" y="62404"/>
                            <a:pt x="90321" y="51502"/>
                            <a:pt x="103372" y="46054"/>
                          </a:cubicBezTo>
                          <a:cubicBezTo>
                            <a:pt x="116422" y="40607"/>
                            <a:pt x="123228" y="29886"/>
                            <a:pt x="118497" y="22231"/>
                          </a:cubicBezTo>
                          <a:cubicBezTo>
                            <a:pt x="104758" y="0"/>
                            <a:pt x="53816" y="6118"/>
                            <a:pt x="29568" y="329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5" name="任意多边形: 形状 714">
                      <a:extLst>
                        <a:ext uri="{FF2B5EF4-FFF2-40B4-BE49-F238E27FC236}">
                          <a16:creationId xmlns:a16="http://schemas.microsoft.com/office/drawing/2014/main" id="{B0217D4D-4BB8-499E-9396-7B501A589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1704" y="4222763"/>
                      <a:ext cx="45312" cy="615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312" h="61554">
                          <a:moveTo>
                            <a:pt x="8280" y="15690"/>
                          </a:moveTo>
                          <a:cubicBezTo>
                            <a:pt x="0" y="37268"/>
                            <a:pt x="11127" y="61553"/>
                            <a:pt x="29295" y="61553"/>
                          </a:cubicBezTo>
                          <a:cubicBezTo>
                            <a:pt x="45311" y="61553"/>
                            <a:pt x="44618" y="14337"/>
                            <a:pt x="28455" y="4348"/>
                          </a:cubicBezTo>
                          <a:cubicBezTo>
                            <a:pt x="21421" y="0"/>
                            <a:pt x="12342" y="5104"/>
                            <a:pt x="8280" y="156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6" name="任意多边形: 形状 715">
                      <a:extLst>
                        <a:ext uri="{FF2B5EF4-FFF2-40B4-BE49-F238E27FC236}">
                          <a16:creationId xmlns:a16="http://schemas.microsoft.com/office/drawing/2014/main" id="{C592BB9F-0139-4849-BDC5-E3C720869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31682" y="4220816"/>
                      <a:ext cx="46735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735" h="25401">
                          <a:moveTo>
                            <a:pt x="4317" y="12700"/>
                          </a:moveTo>
                          <a:cubicBezTo>
                            <a:pt x="0" y="19685"/>
                            <a:pt x="8573" y="25400"/>
                            <a:pt x="23367" y="25400"/>
                          </a:cubicBezTo>
                          <a:cubicBezTo>
                            <a:pt x="38161" y="25400"/>
                            <a:pt x="46734" y="19685"/>
                            <a:pt x="42417" y="12700"/>
                          </a:cubicBezTo>
                          <a:cubicBezTo>
                            <a:pt x="38100" y="5715"/>
                            <a:pt x="29527" y="0"/>
                            <a:pt x="23367" y="0"/>
                          </a:cubicBezTo>
                          <a:cubicBezTo>
                            <a:pt x="17207" y="0"/>
                            <a:pt x="8634" y="5715"/>
                            <a:pt x="4317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7" name="任意多边形: 形状 716">
                      <a:extLst>
                        <a:ext uri="{FF2B5EF4-FFF2-40B4-BE49-F238E27FC236}">
                          <a16:creationId xmlns:a16="http://schemas.microsoft.com/office/drawing/2014/main" id="{0F17F68E-C629-4F50-9905-AAF290DAD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686" y="4242734"/>
                      <a:ext cx="1658765" cy="19398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58765" h="193983">
                          <a:moveTo>
                            <a:pt x="12407" y="22400"/>
                          </a:moveTo>
                          <a:cubicBezTo>
                            <a:pt x="0" y="54732"/>
                            <a:pt x="22635" y="83559"/>
                            <a:pt x="59091" y="81855"/>
                          </a:cubicBezTo>
                          <a:cubicBezTo>
                            <a:pt x="114614" y="79259"/>
                            <a:pt x="215585" y="89298"/>
                            <a:pt x="287164" y="104532"/>
                          </a:cubicBezTo>
                          <a:cubicBezTo>
                            <a:pt x="527837" y="155753"/>
                            <a:pt x="609770" y="164485"/>
                            <a:pt x="966614" y="176950"/>
                          </a:cubicBezTo>
                          <a:cubicBezTo>
                            <a:pt x="1057419" y="180122"/>
                            <a:pt x="1143144" y="183413"/>
                            <a:pt x="1157114" y="184264"/>
                          </a:cubicBezTo>
                          <a:cubicBezTo>
                            <a:pt x="1171084" y="185114"/>
                            <a:pt x="1289670" y="187649"/>
                            <a:pt x="1420639" y="189896"/>
                          </a:cubicBezTo>
                          <a:lnTo>
                            <a:pt x="1658764" y="193982"/>
                          </a:lnTo>
                          <a:lnTo>
                            <a:pt x="1658764" y="117782"/>
                          </a:lnTo>
                          <a:lnTo>
                            <a:pt x="1179255" y="117782"/>
                          </a:lnTo>
                          <a:cubicBezTo>
                            <a:pt x="770845" y="117782"/>
                            <a:pt x="692226" y="114790"/>
                            <a:pt x="649030" y="97603"/>
                          </a:cubicBezTo>
                          <a:cubicBezTo>
                            <a:pt x="621136" y="86504"/>
                            <a:pt x="561167" y="72541"/>
                            <a:pt x="515764" y="66574"/>
                          </a:cubicBezTo>
                          <a:cubicBezTo>
                            <a:pt x="404136" y="51902"/>
                            <a:pt x="288918" y="30195"/>
                            <a:pt x="242714" y="15131"/>
                          </a:cubicBezTo>
                          <a:cubicBezTo>
                            <a:pt x="221759" y="8300"/>
                            <a:pt x="163322" y="2047"/>
                            <a:pt x="112853" y="1238"/>
                          </a:cubicBezTo>
                          <a:cubicBezTo>
                            <a:pt x="35717" y="0"/>
                            <a:pt x="19709" y="3373"/>
                            <a:pt x="12407" y="224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8" name="任意多边形: 形状 717">
                      <a:extLst>
                        <a:ext uri="{FF2B5EF4-FFF2-40B4-BE49-F238E27FC236}">
                          <a16:creationId xmlns:a16="http://schemas.microsoft.com/office/drawing/2014/main" id="{B1182097-890F-465E-A719-88D55866F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5950" y="4234117"/>
                      <a:ext cx="108966" cy="699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966" h="69913">
                          <a:moveTo>
                            <a:pt x="8467" y="20566"/>
                          </a:moveTo>
                          <a:cubicBezTo>
                            <a:pt x="3810" y="25222"/>
                            <a:pt x="0" y="36652"/>
                            <a:pt x="0" y="45966"/>
                          </a:cubicBezTo>
                          <a:cubicBezTo>
                            <a:pt x="0" y="65647"/>
                            <a:pt x="83067" y="69912"/>
                            <a:pt x="94856" y="50836"/>
                          </a:cubicBezTo>
                          <a:cubicBezTo>
                            <a:pt x="108965" y="28008"/>
                            <a:pt x="29032" y="0"/>
                            <a:pt x="8467" y="205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19" name="任意多边形: 形状 718">
                      <a:extLst>
                        <a:ext uri="{FF2B5EF4-FFF2-40B4-BE49-F238E27FC236}">
                          <a16:creationId xmlns:a16="http://schemas.microsoft.com/office/drawing/2014/main" id="{58C0AC6B-70D5-4781-9184-D49B99CDB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5979" y="4234726"/>
                      <a:ext cx="142266" cy="1003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266" h="100391">
                          <a:moveTo>
                            <a:pt x="37820" y="9878"/>
                          </a:moveTo>
                          <a:cubicBezTo>
                            <a:pt x="4288" y="16992"/>
                            <a:pt x="0" y="22902"/>
                            <a:pt x="2052" y="59175"/>
                          </a:cubicBezTo>
                          <a:cubicBezTo>
                            <a:pt x="4312" y="99137"/>
                            <a:pt x="6100" y="100390"/>
                            <a:pt x="60895" y="100390"/>
                          </a:cubicBezTo>
                          <a:cubicBezTo>
                            <a:pt x="121402" y="100390"/>
                            <a:pt x="142265" y="75563"/>
                            <a:pt x="118078" y="32344"/>
                          </a:cubicBezTo>
                          <a:cubicBezTo>
                            <a:pt x="102874" y="5176"/>
                            <a:pt x="84384" y="0"/>
                            <a:pt x="37820" y="987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0" name="任意多边形: 形状 719">
                      <a:extLst>
                        <a:ext uri="{FF2B5EF4-FFF2-40B4-BE49-F238E27FC236}">
                          <a16:creationId xmlns:a16="http://schemas.microsoft.com/office/drawing/2014/main" id="{0792B9E0-C289-4E31-8890-4FD9A6A13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46" y="4251713"/>
                      <a:ext cx="43205" cy="871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205" h="87197">
                          <a:moveTo>
                            <a:pt x="10006" y="25448"/>
                          </a:moveTo>
                          <a:cubicBezTo>
                            <a:pt x="0" y="51523"/>
                            <a:pt x="14092" y="87196"/>
                            <a:pt x="30414" y="77108"/>
                          </a:cubicBezTo>
                          <a:cubicBezTo>
                            <a:pt x="37449" y="72761"/>
                            <a:pt x="43204" y="58449"/>
                            <a:pt x="43204" y="45303"/>
                          </a:cubicBezTo>
                          <a:cubicBezTo>
                            <a:pt x="43204" y="14015"/>
                            <a:pt x="19771" y="0"/>
                            <a:pt x="10006" y="254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1" name="任意多边形: 形状 720">
                      <a:extLst>
                        <a:ext uri="{FF2B5EF4-FFF2-40B4-BE49-F238E27FC236}">
                          <a16:creationId xmlns:a16="http://schemas.microsoft.com/office/drawing/2014/main" id="{B284616D-4DAA-467A-842B-F2E01370E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551" y="4277860"/>
                      <a:ext cx="137341" cy="968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341" h="96855">
                          <a:moveTo>
                            <a:pt x="32420" y="21116"/>
                          </a:moveTo>
                          <a:cubicBezTo>
                            <a:pt x="0" y="53535"/>
                            <a:pt x="14203" y="80019"/>
                            <a:pt x="68971" y="89271"/>
                          </a:cubicBezTo>
                          <a:cubicBezTo>
                            <a:pt x="113849" y="96854"/>
                            <a:pt x="122036" y="94742"/>
                            <a:pt x="126193" y="74513"/>
                          </a:cubicBezTo>
                          <a:cubicBezTo>
                            <a:pt x="137340" y="20271"/>
                            <a:pt x="126106" y="0"/>
                            <a:pt x="86395" y="2700"/>
                          </a:cubicBezTo>
                          <a:cubicBezTo>
                            <a:pt x="65410" y="4127"/>
                            <a:pt x="41121" y="12414"/>
                            <a:pt x="32420" y="21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2" name="任意多边形: 形状 721">
                      <a:extLst>
                        <a:ext uri="{FF2B5EF4-FFF2-40B4-BE49-F238E27FC236}">
                          <a16:creationId xmlns:a16="http://schemas.microsoft.com/office/drawing/2014/main" id="{64C02CC3-AE32-4A9F-9572-D79CBD82FF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0184" y="4271482"/>
                      <a:ext cx="145517" cy="2414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5517" h="241435">
                          <a:moveTo>
                            <a:pt x="6507" y="37117"/>
                          </a:moveTo>
                          <a:cubicBezTo>
                            <a:pt x="2569" y="43487"/>
                            <a:pt x="0" y="92064"/>
                            <a:pt x="797" y="145067"/>
                          </a:cubicBezTo>
                          <a:cubicBezTo>
                            <a:pt x="1831" y="213902"/>
                            <a:pt x="6868" y="241434"/>
                            <a:pt x="18424" y="241434"/>
                          </a:cubicBezTo>
                          <a:cubicBezTo>
                            <a:pt x="27323" y="241434"/>
                            <a:pt x="37838" y="229064"/>
                            <a:pt x="41792" y="213945"/>
                          </a:cubicBezTo>
                          <a:cubicBezTo>
                            <a:pt x="47734" y="191225"/>
                            <a:pt x="52263" y="189181"/>
                            <a:pt x="67905" y="202163"/>
                          </a:cubicBezTo>
                          <a:cubicBezTo>
                            <a:pt x="91391" y="221654"/>
                            <a:pt x="145516" y="205018"/>
                            <a:pt x="145516" y="178309"/>
                          </a:cubicBezTo>
                          <a:cubicBezTo>
                            <a:pt x="145516" y="148774"/>
                            <a:pt x="98812" y="137938"/>
                            <a:pt x="72836" y="161445"/>
                          </a:cubicBezTo>
                          <a:cubicBezTo>
                            <a:pt x="51522" y="180734"/>
                            <a:pt x="50266" y="178639"/>
                            <a:pt x="50266" y="123791"/>
                          </a:cubicBezTo>
                          <a:cubicBezTo>
                            <a:pt x="50266" y="41239"/>
                            <a:pt x="29446" y="0"/>
                            <a:pt x="6507" y="371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3" name="任意多边形: 形状 722">
                      <a:extLst>
                        <a:ext uri="{FF2B5EF4-FFF2-40B4-BE49-F238E27FC236}">
                          <a16:creationId xmlns:a16="http://schemas.microsoft.com/office/drawing/2014/main" id="{B61F9F51-E0E1-4DA5-9D38-A85B4F24E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8550" y="42970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4" name="任意多边形: 形状 723">
                      <a:extLst>
                        <a:ext uri="{FF2B5EF4-FFF2-40B4-BE49-F238E27FC236}">
                          <a16:creationId xmlns:a16="http://schemas.microsoft.com/office/drawing/2014/main" id="{3356EAE2-C4FF-470D-AE03-F4B19C00B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4195" y="4314068"/>
                      <a:ext cx="118455" cy="845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8455" h="84549">
                          <a:moveTo>
                            <a:pt x="10434" y="21162"/>
                          </a:moveTo>
                          <a:cubicBezTo>
                            <a:pt x="0" y="38044"/>
                            <a:pt x="15118" y="84548"/>
                            <a:pt x="31040" y="84548"/>
                          </a:cubicBezTo>
                          <a:cubicBezTo>
                            <a:pt x="57962" y="84548"/>
                            <a:pt x="118454" y="44773"/>
                            <a:pt x="118454" y="27072"/>
                          </a:cubicBezTo>
                          <a:cubicBezTo>
                            <a:pt x="118454" y="5195"/>
                            <a:pt x="23513" y="0"/>
                            <a:pt x="10434" y="211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5" name="任意多边形: 形状 724">
                      <a:extLst>
                        <a:ext uri="{FF2B5EF4-FFF2-40B4-BE49-F238E27FC236}">
                          <a16:creationId xmlns:a16="http://schemas.microsoft.com/office/drawing/2014/main" id="{CCDDC7E8-B407-440A-B1B7-1DE8F1962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2073" y="4338465"/>
                      <a:ext cx="182453" cy="91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2453" h="91642">
                          <a:moveTo>
                            <a:pt x="53036" y="20179"/>
                          </a:moveTo>
                          <a:cubicBezTo>
                            <a:pt x="0" y="63124"/>
                            <a:pt x="62242" y="91641"/>
                            <a:pt x="135829" y="58112"/>
                          </a:cubicBezTo>
                          <a:cubicBezTo>
                            <a:pt x="169124" y="42942"/>
                            <a:pt x="182452" y="4670"/>
                            <a:pt x="150120" y="17078"/>
                          </a:cubicBezTo>
                          <a:cubicBezTo>
                            <a:pt x="140188" y="20889"/>
                            <a:pt x="120716" y="17935"/>
                            <a:pt x="106849" y="10513"/>
                          </a:cubicBezTo>
                          <a:cubicBezTo>
                            <a:pt x="87204" y="0"/>
                            <a:pt x="75319" y="2134"/>
                            <a:pt x="53036" y="201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6" name="任意多边形: 形状 725">
                      <a:extLst>
                        <a:ext uri="{FF2B5EF4-FFF2-40B4-BE49-F238E27FC236}">
                          <a16:creationId xmlns:a16="http://schemas.microsoft.com/office/drawing/2014/main" id="{BC44C22E-0ABA-49F3-BA27-1C9F39FDB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5650" y="4350106"/>
                      <a:ext cx="165101" cy="866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5101" h="86611">
                          <a:moveTo>
                            <a:pt x="15875" y="17777"/>
                          </a:moveTo>
                          <a:cubicBezTo>
                            <a:pt x="7144" y="28390"/>
                            <a:pt x="0" y="48218"/>
                            <a:pt x="0" y="61841"/>
                          </a:cubicBezTo>
                          <a:cubicBezTo>
                            <a:pt x="0" y="83042"/>
                            <a:pt x="8997" y="86610"/>
                            <a:pt x="62461" y="86610"/>
                          </a:cubicBezTo>
                          <a:cubicBezTo>
                            <a:pt x="144602" y="86610"/>
                            <a:pt x="165100" y="77462"/>
                            <a:pt x="165100" y="40801"/>
                          </a:cubicBezTo>
                          <a:cubicBezTo>
                            <a:pt x="165100" y="13363"/>
                            <a:pt x="158622" y="9831"/>
                            <a:pt x="98425" y="4446"/>
                          </a:cubicBezTo>
                          <a:cubicBezTo>
                            <a:pt x="48714" y="0"/>
                            <a:pt x="27711" y="3391"/>
                            <a:pt x="15875" y="177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7" name="任意多边形: 形状 726">
                      <a:extLst>
                        <a:ext uri="{FF2B5EF4-FFF2-40B4-BE49-F238E27FC236}">
                          <a16:creationId xmlns:a16="http://schemas.microsoft.com/office/drawing/2014/main" id="{38D1F339-96E2-4F5D-9663-0CCC57ADB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3230" y="4370306"/>
                      <a:ext cx="128075" cy="1087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8075" h="108736">
                          <a:moveTo>
                            <a:pt x="28671" y="14866"/>
                          </a:moveTo>
                          <a:cubicBezTo>
                            <a:pt x="2825" y="24834"/>
                            <a:pt x="0" y="30642"/>
                            <a:pt x="11685" y="49791"/>
                          </a:cubicBezTo>
                          <a:cubicBezTo>
                            <a:pt x="19393" y="62424"/>
                            <a:pt x="44018" y="81125"/>
                            <a:pt x="66407" y="91350"/>
                          </a:cubicBezTo>
                          <a:cubicBezTo>
                            <a:pt x="104477" y="108735"/>
                            <a:pt x="107465" y="108323"/>
                            <a:pt x="112522" y="85000"/>
                          </a:cubicBezTo>
                          <a:cubicBezTo>
                            <a:pt x="115497" y="71283"/>
                            <a:pt x="120875" y="53834"/>
                            <a:pt x="124475" y="46224"/>
                          </a:cubicBezTo>
                          <a:cubicBezTo>
                            <a:pt x="128074" y="38614"/>
                            <a:pt x="116463" y="25755"/>
                            <a:pt x="98671" y="17649"/>
                          </a:cubicBezTo>
                          <a:cubicBezTo>
                            <a:pt x="59936" y="0"/>
                            <a:pt x="66540" y="262"/>
                            <a:pt x="28671" y="148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8" name="任意多边形: 形状 727">
                      <a:extLst>
                        <a:ext uri="{FF2B5EF4-FFF2-40B4-BE49-F238E27FC236}">
                          <a16:creationId xmlns:a16="http://schemas.microsoft.com/office/drawing/2014/main" id="{9522B4FB-00D8-4278-8669-90D166C62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9947" y="4372306"/>
                      <a:ext cx="402203" cy="990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203" h="99084">
                          <a:moveTo>
                            <a:pt x="237102" y="16045"/>
                          </a:moveTo>
                          <a:cubicBezTo>
                            <a:pt x="90400" y="40320"/>
                            <a:pt x="34718" y="54475"/>
                            <a:pt x="21028" y="70970"/>
                          </a:cubicBezTo>
                          <a:cubicBezTo>
                            <a:pt x="0" y="96307"/>
                            <a:pt x="20608" y="99083"/>
                            <a:pt x="189785" y="93703"/>
                          </a:cubicBezTo>
                          <a:cubicBezTo>
                            <a:pt x="347480" y="88688"/>
                            <a:pt x="402202" y="76665"/>
                            <a:pt x="402202" y="47033"/>
                          </a:cubicBezTo>
                          <a:cubicBezTo>
                            <a:pt x="402202" y="12790"/>
                            <a:pt x="334063" y="0"/>
                            <a:pt x="237102" y="1604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29" name="任意多边形: 形状 728">
                      <a:extLst>
                        <a:ext uri="{FF2B5EF4-FFF2-40B4-BE49-F238E27FC236}">
                          <a16:creationId xmlns:a16="http://schemas.microsoft.com/office/drawing/2014/main" id="{4C7518CA-A021-457E-AA29-3B0BC6AAB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3765" y="4379378"/>
                      <a:ext cx="151985" cy="703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985" h="70353">
                          <a:moveTo>
                            <a:pt x="8948" y="25181"/>
                          </a:moveTo>
                          <a:cubicBezTo>
                            <a:pt x="0" y="48501"/>
                            <a:pt x="9507" y="54387"/>
                            <a:pt x="72359" y="64438"/>
                          </a:cubicBezTo>
                          <a:cubicBezTo>
                            <a:pt x="109349" y="70352"/>
                            <a:pt x="126793" y="67365"/>
                            <a:pt x="138643" y="53087"/>
                          </a:cubicBezTo>
                          <a:cubicBezTo>
                            <a:pt x="151984" y="37011"/>
                            <a:pt x="150399" y="31394"/>
                            <a:pt x="129340" y="20124"/>
                          </a:cubicBezTo>
                          <a:cubicBezTo>
                            <a:pt x="91738" y="0"/>
                            <a:pt x="17413" y="3122"/>
                            <a:pt x="8948" y="251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0" name="任意多边形: 形状 729">
                      <a:extLst>
                        <a:ext uri="{FF2B5EF4-FFF2-40B4-BE49-F238E27FC236}">
                          <a16:creationId xmlns:a16="http://schemas.microsoft.com/office/drawing/2014/main" id="{495B8E25-36D1-4556-921F-9FC6E35BB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0350" y="4409871"/>
                      <a:ext cx="314968" cy="10930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4968" h="109304">
                          <a:moveTo>
                            <a:pt x="0" y="32417"/>
                          </a:moveTo>
                          <a:cubicBezTo>
                            <a:pt x="0" y="63569"/>
                            <a:pt x="2553" y="64700"/>
                            <a:pt x="60325" y="59152"/>
                          </a:cubicBezTo>
                          <a:cubicBezTo>
                            <a:pt x="95599" y="55765"/>
                            <a:pt x="141746" y="60960"/>
                            <a:pt x="171450" y="71661"/>
                          </a:cubicBezTo>
                          <a:cubicBezTo>
                            <a:pt x="275935" y="109303"/>
                            <a:pt x="314967" y="106217"/>
                            <a:pt x="297870" y="61664"/>
                          </a:cubicBezTo>
                          <a:cubicBezTo>
                            <a:pt x="290003" y="41161"/>
                            <a:pt x="138142" y="3600"/>
                            <a:pt x="53975" y="1339"/>
                          </a:cubicBezTo>
                          <a:cubicBezTo>
                            <a:pt x="4147" y="0"/>
                            <a:pt x="0" y="2388"/>
                            <a:pt x="0" y="324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1" name="任意多边形: 形状 730">
                      <a:extLst>
                        <a:ext uri="{FF2B5EF4-FFF2-40B4-BE49-F238E27FC236}">
                          <a16:creationId xmlns:a16="http://schemas.microsoft.com/office/drawing/2014/main" id="{49DC1B50-6F56-4317-8E07-4FE8C843C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8579" y="4413958"/>
                      <a:ext cx="53887" cy="915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3887" h="91507">
                          <a:moveTo>
                            <a:pt x="13884" y="19554"/>
                          </a:moveTo>
                          <a:cubicBezTo>
                            <a:pt x="0" y="45496"/>
                            <a:pt x="18803" y="91506"/>
                            <a:pt x="38351" y="79424"/>
                          </a:cubicBezTo>
                          <a:cubicBezTo>
                            <a:pt x="53886" y="69823"/>
                            <a:pt x="53779" y="13725"/>
                            <a:pt x="38207" y="4101"/>
                          </a:cubicBezTo>
                          <a:cubicBezTo>
                            <a:pt x="31573" y="0"/>
                            <a:pt x="20627" y="6954"/>
                            <a:pt x="13884" y="195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2" name="任意多边形: 形状 731">
                      <a:extLst>
                        <a:ext uri="{FF2B5EF4-FFF2-40B4-BE49-F238E27FC236}">
                          <a16:creationId xmlns:a16="http://schemas.microsoft.com/office/drawing/2014/main" id="{70FD75D7-F118-4175-BD74-733D43553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7377" y="4407493"/>
                      <a:ext cx="62744" cy="2187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744" h="218717">
                          <a:moveTo>
                            <a:pt x="12916" y="27087"/>
                          </a:moveTo>
                          <a:cubicBezTo>
                            <a:pt x="11352" y="43374"/>
                            <a:pt x="7303" y="80522"/>
                            <a:pt x="3917" y="109637"/>
                          </a:cubicBezTo>
                          <a:cubicBezTo>
                            <a:pt x="0" y="143322"/>
                            <a:pt x="4103" y="171247"/>
                            <a:pt x="15198" y="186425"/>
                          </a:cubicBezTo>
                          <a:cubicBezTo>
                            <a:pt x="38802" y="218716"/>
                            <a:pt x="62743" y="201266"/>
                            <a:pt x="53304" y="158648"/>
                          </a:cubicBezTo>
                          <a:cubicBezTo>
                            <a:pt x="25031" y="30991"/>
                            <a:pt x="15516" y="0"/>
                            <a:pt x="12916" y="270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3" name="任意多边形: 形状 732">
                      <a:extLst>
                        <a:ext uri="{FF2B5EF4-FFF2-40B4-BE49-F238E27FC236}">
                          <a16:creationId xmlns:a16="http://schemas.microsoft.com/office/drawing/2014/main" id="{4BC36DDD-DCCF-4ABC-8D49-C358FF4DEF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0291" y="4412217"/>
                      <a:ext cx="152428" cy="626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28" h="62600">
                          <a:moveTo>
                            <a:pt x="19257" y="16591"/>
                          </a:moveTo>
                          <a:cubicBezTo>
                            <a:pt x="0" y="47273"/>
                            <a:pt x="23313" y="62599"/>
                            <a:pt x="89240" y="62599"/>
                          </a:cubicBezTo>
                          <a:cubicBezTo>
                            <a:pt x="149944" y="62599"/>
                            <a:pt x="152427" y="61263"/>
                            <a:pt x="142356" y="34024"/>
                          </a:cubicBezTo>
                          <a:cubicBezTo>
                            <a:pt x="134163" y="11867"/>
                            <a:pt x="120405" y="4705"/>
                            <a:pt x="81100" y="2135"/>
                          </a:cubicBezTo>
                          <a:cubicBezTo>
                            <a:pt x="48435" y="0"/>
                            <a:pt x="26443" y="5140"/>
                            <a:pt x="19257" y="165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4" name="任意多边形: 形状 733">
                      <a:extLst>
                        <a:ext uri="{FF2B5EF4-FFF2-40B4-BE49-F238E27FC236}">
                          <a16:creationId xmlns:a16="http://schemas.microsoft.com/office/drawing/2014/main" id="{C0A69594-D176-43F1-82D9-09499A4EC8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4016" y="4413441"/>
                      <a:ext cx="189819" cy="742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9819" h="74260">
                          <a:moveTo>
                            <a:pt x="30358" y="12636"/>
                          </a:moveTo>
                          <a:cubicBezTo>
                            <a:pt x="0" y="53290"/>
                            <a:pt x="39070" y="74259"/>
                            <a:pt x="126220" y="64085"/>
                          </a:cubicBezTo>
                          <a:cubicBezTo>
                            <a:pt x="174479" y="58451"/>
                            <a:pt x="189818" y="32357"/>
                            <a:pt x="153144" y="18284"/>
                          </a:cubicBezTo>
                          <a:cubicBezTo>
                            <a:pt x="114445" y="3433"/>
                            <a:pt x="39794" y="0"/>
                            <a:pt x="30358" y="126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5" name="任意多边形: 形状 734">
                      <a:extLst>
                        <a:ext uri="{FF2B5EF4-FFF2-40B4-BE49-F238E27FC236}">
                          <a16:creationId xmlns:a16="http://schemas.microsoft.com/office/drawing/2014/main" id="{944C21BC-034D-4F71-95C3-8303628F6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8050" y="4401927"/>
                      <a:ext cx="152401" cy="728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01" h="72889">
                          <a:moveTo>
                            <a:pt x="8467" y="30555"/>
                          </a:moveTo>
                          <a:cubicBezTo>
                            <a:pt x="3810" y="35211"/>
                            <a:pt x="0" y="46641"/>
                            <a:pt x="0" y="55955"/>
                          </a:cubicBezTo>
                          <a:cubicBezTo>
                            <a:pt x="0" y="68184"/>
                            <a:pt x="21167" y="72888"/>
                            <a:pt x="76200" y="72888"/>
                          </a:cubicBezTo>
                          <a:cubicBezTo>
                            <a:pt x="132611" y="72888"/>
                            <a:pt x="152400" y="68325"/>
                            <a:pt x="152400" y="55319"/>
                          </a:cubicBezTo>
                          <a:cubicBezTo>
                            <a:pt x="152400" y="19508"/>
                            <a:pt x="39021" y="0"/>
                            <a:pt x="8467" y="305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6" name="任意多边形: 形状 735">
                      <a:extLst>
                        <a:ext uri="{FF2B5EF4-FFF2-40B4-BE49-F238E27FC236}">
                          <a16:creationId xmlns:a16="http://schemas.microsoft.com/office/drawing/2014/main" id="{F1B674ED-E627-4047-AEEB-B70390FD2E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4500" y="4408550"/>
                      <a:ext cx="67250" cy="665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250" h="66572">
                          <a:moveTo>
                            <a:pt x="16449" y="15661"/>
                          </a:moveTo>
                          <a:cubicBezTo>
                            <a:pt x="0" y="26458"/>
                            <a:pt x="784" y="30653"/>
                            <a:pt x="22193" y="46378"/>
                          </a:cubicBezTo>
                          <a:cubicBezTo>
                            <a:pt x="49683" y="66571"/>
                            <a:pt x="67249" y="61655"/>
                            <a:pt x="67249" y="33766"/>
                          </a:cubicBezTo>
                          <a:cubicBezTo>
                            <a:pt x="67249" y="9603"/>
                            <a:pt x="40306" y="0"/>
                            <a:pt x="16449" y="156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7" name="任意多边形: 形状 736">
                      <a:extLst>
                        <a:ext uri="{FF2B5EF4-FFF2-40B4-BE49-F238E27FC236}">
                          <a16:creationId xmlns:a16="http://schemas.microsoft.com/office/drawing/2014/main" id="{66FC830D-6549-4C9B-A9DB-1B69CCCF43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8639" y="4428084"/>
                      <a:ext cx="151818" cy="2499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818" h="249933">
                          <a:moveTo>
                            <a:pt x="10755" y="36236"/>
                          </a:moveTo>
                          <a:cubicBezTo>
                            <a:pt x="0" y="77363"/>
                            <a:pt x="12660" y="87724"/>
                            <a:pt x="67297" y="82514"/>
                          </a:cubicBezTo>
                          <a:lnTo>
                            <a:pt x="116611" y="77811"/>
                          </a:lnTo>
                          <a:lnTo>
                            <a:pt x="112236" y="128946"/>
                          </a:lnTo>
                          <a:cubicBezTo>
                            <a:pt x="105620" y="206278"/>
                            <a:pt x="113409" y="249932"/>
                            <a:pt x="133822" y="249932"/>
                          </a:cubicBezTo>
                          <a:cubicBezTo>
                            <a:pt x="143816" y="249932"/>
                            <a:pt x="151817" y="239931"/>
                            <a:pt x="151602" y="227707"/>
                          </a:cubicBezTo>
                          <a:cubicBezTo>
                            <a:pt x="151387" y="215483"/>
                            <a:pt x="151256" y="175054"/>
                            <a:pt x="151310" y="137865"/>
                          </a:cubicBezTo>
                          <a:cubicBezTo>
                            <a:pt x="151395" y="80205"/>
                            <a:pt x="147368" y="68712"/>
                            <a:pt x="123963" y="59813"/>
                          </a:cubicBezTo>
                          <a:cubicBezTo>
                            <a:pt x="108868" y="54074"/>
                            <a:pt x="88908" y="40210"/>
                            <a:pt x="79609" y="29005"/>
                          </a:cubicBezTo>
                          <a:cubicBezTo>
                            <a:pt x="55537" y="0"/>
                            <a:pt x="19234" y="3812"/>
                            <a:pt x="10755" y="362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8" name="任意多边形: 形状 737">
                      <a:extLst>
                        <a:ext uri="{FF2B5EF4-FFF2-40B4-BE49-F238E27FC236}">
                          <a16:creationId xmlns:a16="http://schemas.microsoft.com/office/drawing/2014/main" id="{E6F26197-40E3-45BA-8117-C0827E1D2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3484" y="4436716"/>
                      <a:ext cx="138741" cy="508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8741" h="50801">
                          <a:moveTo>
                            <a:pt x="19808" y="7592"/>
                          </a:moveTo>
                          <a:cubicBezTo>
                            <a:pt x="0" y="27399"/>
                            <a:pt x="29331" y="50800"/>
                            <a:pt x="73966" y="50800"/>
                          </a:cubicBezTo>
                          <a:cubicBezTo>
                            <a:pt x="103500" y="50800"/>
                            <a:pt x="124685" y="43930"/>
                            <a:pt x="128882" y="32992"/>
                          </a:cubicBezTo>
                          <a:cubicBezTo>
                            <a:pt x="138740" y="7303"/>
                            <a:pt x="126582" y="0"/>
                            <a:pt x="73966" y="0"/>
                          </a:cubicBezTo>
                          <a:cubicBezTo>
                            <a:pt x="48354" y="0"/>
                            <a:pt x="23983" y="3416"/>
                            <a:pt x="19808" y="75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39" name="任意多边形: 形状 738">
                      <a:extLst>
                        <a:ext uri="{FF2B5EF4-FFF2-40B4-BE49-F238E27FC236}">
                          <a16:creationId xmlns:a16="http://schemas.microsoft.com/office/drawing/2014/main" id="{FDBBEC17-05A7-4443-B9E6-CF14037E4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7737" y="4436716"/>
                      <a:ext cx="75180" cy="669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180" h="66902">
                          <a:moveTo>
                            <a:pt x="9539" y="9665"/>
                          </a:moveTo>
                          <a:cubicBezTo>
                            <a:pt x="0" y="25100"/>
                            <a:pt x="36335" y="66901"/>
                            <a:pt x="51268" y="57672"/>
                          </a:cubicBezTo>
                          <a:cubicBezTo>
                            <a:pt x="75179" y="42894"/>
                            <a:pt x="66919" y="0"/>
                            <a:pt x="40163" y="0"/>
                          </a:cubicBezTo>
                          <a:cubicBezTo>
                            <a:pt x="26605" y="0"/>
                            <a:pt x="12824" y="4349"/>
                            <a:pt x="9539" y="96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0" name="任意多边形: 形状 739">
                      <a:extLst>
                        <a:ext uri="{FF2B5EF4-FFF2-40B4-BE49-F238E27FC236}">
                          <a16:creationId xmlns:a16="http://schemas.microsoft.com/office/drawing/2014/main" id="{021C577C-EF0B-4083-AF18-D8083F9A3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0544" y="4436716"/>
                      <a:ext cx="72446" cy="593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446" h="59371">
                          <a:moveTo>
                            <a:pt x="3444" y="10132"/>
                          </a:moveTo>
                          <a:cubicBezTo>
                            <a:pt x="0" y="15704"/>
                            <a:pt x="1776" y="27696"/>
                            <a:pt x="7391" y="36781"/>
                          </a:cubicBezTo>
                          <a:cubicBezTo>
                            <a:pt x="21352" y="59370"/>
                            <a:pt x="64089" y="49224"/>
                            <a:pt x="69316" y="22079"/>
                          </a:cubicBezTo>
                          <a:cubicBezTo>
                            <a:pt x="72445" y="5834"/>
                            <a:pt x="65131" y="0"/>
                            <a:pt x="41637" y="0"/>
                          </a:cubicBezTo>
                          <a:cubicBezTo>
                            <a:pt x="24074" y="0"/>
                            <a:pt x="6887" y="4559"/>
                            <a:pt x="3444" y="101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1" name="任意多边形: 形状 740">
                      <a:extLst>
                        <a:ext uri="{FF2B5EF4-FFF2-40B4-BE49-F238E27FC236}">
                          <a16:creationId xmlns:a16="http://schemas.microsoft.com/office/drawing/2014/main" id="{816D5F06-ABF0-43C0-94B1-7F502D28F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93150" y="4436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2" name="任意多边形: 形状 741">
                      <a:extLst>
                        <a:ext uri="{FF2B5EF4-FFF2-40B4-BE49-F238E27FC236}">
                          <a16:creationId xmlns:a16="http://schemas.microsoft.com/office/drawing/2014/main" id="{0199B176-B1C7-45A5-905E-228938FE2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9150" y="4462083"/>
                      <a:ext cx="35437" cy="815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37" h="81518">
                          <a:moveTo>
                            <a:pt x="3537" y="30501"/>
                          </a:moveTo>
                          <a:cubicBezTo>
                            <a:pt x="0" y="49001"/>
                            <a:pt x="2095" y="67222"/>
                            <a:pt x="8193" y="70990"/>
                          </a:cubicBezTo>
                          <a:cubicBezTo>
                            <a:pt x="25225" y="81517"/>
                            <a:pt x="35436" y="42374"/>
                            <a:pt x="21946" y="18269"/>
                          </a:cubicBezTo>
                          <a:cubicBezTo>
                            <a:pt x="11723" y="0"/>
                            <a:pt x="9024" y="1793"/>
                            <a:pt x="3537" y="305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3" name="任意多边形: 形状 742">
                      <a:extLst>
                        <a:ext uri="{FF2B5EF4-FFF2-40B4-BE49-F238E27FC236}">
                          <a16:creationId xmlns:a16="http://schemas.microsoft.com/office/drawing/2014/main" id="{F2EC3C9F-1ED8-423B-9B33-4F5F2E7AC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228" y="4456688"/>
                      <a:ext cx="1691057" cy="1873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91057" h="187379">
                          <a:moveTo>
                            <a:pt x="5177" y="23535"/>
                          </a:moveTo>
                          <a:cubicBezTo>
                            <a:pt x="1270" y="33715"/>
                            <a:pt x="0" y="52046"/>
                            <a:pt x="2354" y="64269"/>
                          </a:cubicBezTo>
                          <a:cubicBezTo>
                            <a:pt x="6793" y="87318"/>
                            <a:pt x="24636" y="90940"/>
                            <a:pt x="273272" y="119259"/>
                          </a:cubicBezTo>
                          <a:cubicBezTo>
                            <a:pt x="329152" y="125623"/>
                            <a:pt x="406305" y="136451"/>
                            <a:pt x="444722" y="143320"/>
                          </a:cubicBezTo>
                          <a:cubicBezTo>
                            <a:pt x="597527" y="170643"/>
                            <a:pt x="788119" y="180693"/>
                            <a:pt x="1218623" y="184131"/>
                          </a:cubicBezTo>
                          <a:cubicBezTo>
                            <a:pt x="1625412" y="187378"/>
                            <a:pt x="1669944" y="185710"/>
                            <a:pt x="1681887" y="166776"/>
                          </a:cubicBezTo>
                          <a:cubicBezTo>
                            <a:pt x="1691056" y="152240"/>
                            <a:pt x="1691020" y="141746"/>
                            <a:pt x="1681767" y="132493"/>
                          </a:cubicBezTo>
                          <a:cubicBezTo>
                            <a:pt x="1673108" y="123834"/>
                            <a:pt x="1486203" y="116896"/>
                            <a:pt x="1148652" y="112703"/>
                          </a:cubicBezTo>
                          <a:cubicBezTo>
                            <a:pt x="853287" y="109035"/>
                            <a:pt x="606939" y="100550"/>
                            <a:pt x="578072" y="93051"/>
                          </a:cubicBezTo>
                          <a:cubicBezTo>
                            <a:pt x="550132" y="85792"/>
                            <a:pt x="487267" y="75246"/>
                            <a:pt x="438372" y="69614"/>
                          </a:cubicBezTo>
                          <a:cubicBezTo>
                            <a:pt x="352633" y="59740"/>
                            <a:pt x="245508" y="40220"/>
                            <a:pt x="152622" y="17546"/>
                          </a:cubicBezTo>
                          <a:cubicBezTo>
                            <a:pt x="80744" y="0"/>
                            <a:pt x="13154" y="2746"/>
                            <a:pt x="5177" y="235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4" name="任意多边形: 形状 743">
                      <a:extLst>
                        <a:ext uri="{FF2B5EF4-FFF2-40B4-BE49-F238E27FC236}">
                          <a16:creationId xmlns:a16="http://schemas.microsoft.com/office/drawing/2014/main" id="{7BF545BE-E147-4802-8369-DFBFA1AEE3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9849" y="4439708"/>
                      <a:ext cx="85951" cy="1014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51" h="101465">
                          <a:moveTo>
                            <a:pt x="16100" y="22593"/>
                          </a:moveTo>
                          <a:cubicBezTo>
                            <a:pt x="0" y="33606"/>
                            <a:pt x="2757" y="40566"/>
                            <a:pt x="33897" y="67534"/>
                          </a:cubicBezTo>
                          <a:cubicBezTo>
                            <a:pt x="73078" y="101464"/>
                            <a:pt x="85950" y="96324"/>
                            <a:pt x="85950" y="46750"/>
                          </a:cubicBezTo>
                          <a:cubicBezTo>
                            <a:pt x="85950" y="12733"/>
                            <a:pt x="49130" y="0"/>
                            <a:pt x="16100" y="2259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5" name="任意多边形: 形状 744">
                      <a:extLst>
                        <a:ext uri="{FF2B5EF4-FFF2-40B4-BE49-F238E27FC236}">
                          <a16:creationId xmlns:a16="http://schemas.microsoft.com/office/drawing/2014/main" id="{6B6C2F94-B6E3-44BB-AA0D-21D97876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5548" y="4468914"/>
                      <a:ext cx="63053" cy="63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3053" h="63053">
                          <a:moveTo>
                            <a:pt x="1793" y="33543"/>
                          </a:moveTo>
                          <a:cubicBezTo>
                            <a:pt x="0" y="57150"/>
                            <a:pt x="5902" y="63052"/>
                            <a:pt x="31302" y="63052"/>
                          </a:cubicBezTo>
                          <a:cubicBezTo>
                            <a:pt x="56702" y="63052"/>
                            <a:pt x="63052" y="56702"/>
                            <a:pt x="63052" y="31302"/>
                          </a:cubicBezTo>
                          <a:cubicBezTo>
                            <a:pt x="63052" y="5902"/>
                            <a:pt x="57150" y="0"/>
                            <a:pt x="33543" y="1793"/>
                          </a:cubicBezTo>
                          <a:cubicBezTo>
                            <a:pt x="12524" y="3390"/>
                            <a:pt x="3390" y="12524"/>
                            <a:pt x="1793" y="335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6" name="任意多边形: 形状 745">
                      <a:extLst>
                        <a:ext uri="{FF2B5EF4-FFF2-40B4-BE49-F238E27FC236}">
                          <a16:creationId xmlns:a16="http://schemas.microsoft.com/office/drawing/2014/main" id="{2403B35C-D9CB-47A2-9FC3-0590D8635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5943" y="4463407"/>
                      <a:ext cx="68017" cy="952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8017" h="95239">
                          <a:moveTo>
                            <a:pt x="17490" y="37401"/>
                          </a:moveTo>
                          <a:cubicBezTo>
                            <a:pt x="0" y="70082"/>
                            <a:pt x="17709" y="95238"/>
                            <a:pt x="49594" y="83002"/>
                          </a:cubicBezTo>
                          <a:cubicBezTo>
                            <a:pt x="65652" y="76840"/>
                            <a:pt x="68016" y="67281"/>
                            <a:pt x="59973" y="41035"/>
                          </a:cubicBezTo>
                          <a:cubicBezTo>
                            <a:pt x="47663" y="869"/>
                            <a:pt x="37507" y="0"/>
                            <a:pt x="17490" y="374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7" name="任意多边形: 形状 746">
                      <a:extLst>
                        <a:ext uri="{FF2B5EF4-FFF2-40B4-BE49-F238E27FC236}">
                          <a16:creationId xmlns:a16="http://schemas.microsoft.com/office/drawing/2014/main" id="{BFFFB758-6C97-4E10-BDA8-0FEC8AB4B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19950" y="4459231"/>
                      <a:ext cx="155719" cy="917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719" h="91786">
                          <a:moveTo>
                            <a:pt x="15875" y="22952"/>
                          </a:moveTo>
                          <a:cubicBezTo>
                            <a:pt x="7144" y="33565"/>
                            <a:pt x="0" y="53393"/>
                            <a:pt x="0" y="67016"/>
                          </a:cubicBezTo>
                          <a:cubicBezTo>
                            <a:pt x="0" y="88233"/>
                            <a:pt x="8999" y="91785"/>
                            <a:pt x="62750" y="91785"/>
                          </a:cubicBezTo>
                          <a:cubicBezTo>
                            <a:pt x="136163" y="91785"/>
                            <a:pt x="155718" y="71970"/>
                            <a:pt x="114914" y="38928"/>
                          </a:cubicBezTo>
                          <a:cubicBezTo>
                            <a:pt x="74819" y="6462"/>
                            <a:pt x="34760" y="0"/>
                            <a:pt x="15875" y="22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8" name="任意多边形: 形状 747">
                      <a:extLst>
                        <a:ext uri="{FF2B5EF4-FFF2-40B4-BE49-F238E27FC236}">
                          <a16:creationId xmlns:a16="http://schemas.microsoft.com/office/drawing/2014/main" id="{901FBDAF-0655-414A-890C-26D2FD5E3E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77250" y="44748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49" name="任意多边形: 形状 748">
                      <a:extLst>
                        <a:ext uri="{FF2B5EF4-FFF2-40B4-BE49-F238E27FC236}">
                          <a16:creationId xmlns:a16="http://schemas.microsoft.com/office/drawing/2014/main" id="{819A85D3-289B-4AC5-96A8-8B21E8F55B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5425" y="4458622"/>
                      <a:ext cx="193707" cy="907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707" h="90780">
                          <a:moveTo>
                            <a:pt x="36186" y="36033"/>
                          </a:moveTo>
                          <a:cubicBezTo>
                            <a:pt x="0" y="64358"/>
                            <a:pt x="5974" y="72545"/>
                            <a:pt x="70925" y="83645"/>
                          </a:cubicBezTo>
                          <a:cubicBezTo>
                            <a:pt x="112671" y="90779"/>
                            <a:pt x="136818" y="89285"/>
                            <a:pt x="149470" y="78785"/>
                          </a:cubicBezTo>
                          <a:cubicBezTo>
                            <a:pt x="193706" y="42073"/>
                            <a:pt x="82221" y="0"/>
                            <a:pt x="36186" y="360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0" name="任意多边形: 形状 749">
                      <a:extLst>
                        <a:ext uri="{FF2B5EF4-FFF2-40B4-BE49-F238E27FC236}">
                          <a16:creationId xmlns:a16="http://schemas.microsoft.com/office/drawing/2014/main" id="{6D500421-C3F1-488F-BA05-053DC531A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1634" y="4482097"/>
                      <a:ext cx="175232" cy="734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5232" h="73409">
                          <a:moveTo>
                            <a:pt x="3508" y="20738"/>
                          </a:moveTo>
                          <a:cubicBezTo>
                            <a:pt x="0" y="32655"/>
                            <a:pt x="816" y="48372"/>
                            <a:pt x="5322" y="55663"/>
                          </a:cubicBezTo>
                          <a:cubicBezTo>
                            <a:pt x="15375" y="71930"/>
                            <a:pt x="147442" y="73408"/>
                            <a:pt x="157358" y="57365"/>
                          </a:cubicBezTo>
                          <a:cubicBezTo>
                            <a:pt x="175231" y="28446"/>
                            <a:pt x="147936" y="9719"/>
                            <a:pt x="80310" y="4502"/>
                          </a:cubicBezTo>
                          <a:cubicBezTo>
                            <a:pt x="21959" y="0"/>
                            <a:pt x="8794" y="2784"/>
                            <a:pt x="3508" y="207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1" name="任意多边形: 形状 750">
                      <a:extLst>
                        <a:ext uri="{FF2B5EF4-FFF2-40B4-BE49-F238E27FC236}">
                          <a16:creationId xmlns:a16="http://schemas.microsoft.com/office/drawing/2014/main" id="{075B0516-92C9-4361-AAAB-240AF87B9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847" y="4476855"/>
                      <a:ext cx="258573" cy="760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8573" h="76026">
                          <a:moveTo>
                            <a:pt x="18575" y="19331"/>
                          </a:moveTo>
                          <a:cubicBezTo>
                            <a:pt x="0" y="33059"/>
                            <a:pt x="81" y="36199"/>
                            <a:pt x="19519" y="55838"/>
                          </a:cubicBezTo>
                          <a:cubicBezTo>
                            <a:pt x="37757" y="74265"/>
                            <a:pt x="56390" y="76025"/>
                            <a:pt x="150354" y="68198"/>
                          </a:cubicBezTo>
                          <a:cubicBezTo>
                            <a:pt x="247080" y="60141"/>
                            <a:pt x="258572" y="56606"/>
                            <a:pt x="248405" y="38041"/>
                          </a:cubicBezTo>
                          <a:cubicBezTo>
                            <a:pt x="239926" y="22559"/>
                            <a:pt x="229271" y="19718"/>
                            <a:pt x="208020" y="27271"/>
                          </a:cubicBezTo>
                          <a:cubicBezTo>
                            <a:pt x="189969" y="33688"/>
                            <a:pt x="169055" y="31587"/>
                            <a:pt x="152202" y="21666"/>
                          </a:cubicBezTo>
                          <a:cubicBezTo>
                            <a:pt x="117561" y="1272"/>
                            <a:pt x="44732" y="0"/>
                            <a:pt x="18575" y="193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2" name="任意多边形: 形状 751">
                      <a:extLst>
                        <a:ext uri="{FF2B5EF4-FFF2-40B4-BE49-F238E27FC236}">
                          <a16:creationId xmlns:a16="http://schemas.microsoft.com/office/drawing/2014/main" id="{9ED281CA-0B03-4BC1-8650-C0EE8DAFE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7271" y="4487879"/>
                      <a:ext cx="132127" cy="1077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2127" h="107745">
                          <a:moveTo>
                            <a:pt x="48861" y="15025"/>
                          </a:moveTo>
                          <a:cubicBezTo>
                            <a:pt x="19248" y="27288"/>
                            <a:pt x="0" y="66970"/>
                            <a:pt x="13259" y="88423"/>
                          </a:cubicBezTo>
                          <a:cubicBezTo>
                            <a:pt x="25200" y="107744"/>
                            <a:pt x="103346" y="103795"/>
                            <a:pt x="120605" y="82999"/>
                          </a:cubicBezTo>
                          <a:cubicBezTo>
                            <a:pt x="131840" y="69461"/>
                            <a:pt x="132126" y="58005"/>
                            <a:pt x="121713" y="38549"/>
                          </a:cubicBezTo>
                          <a:cubicBezTo>
                            <a:pt x="104413" y="6222"/>
                            <a:pt x="85142" y="0"/>
                            <a:pt x="48861" y="150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3" name="任意多边形: 形状 752">
                      <a:extLst>
                        <a:ext uri="{FF2B5EF4-FFF2-40B4-BE49-F238E27FC236}">
                          <a16:creationId xmlns:a16="http://schemas.microsoft.com/office/drawing/2014/main" id="{289E2165-99FD-4139-816A-83888BAC4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6650" y="4500216"/>
                      <a:ext cx="195252" cy="1143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5252" h="114301">
                          <a:moveTo>
                            <a:pt x="57887" y="11508"/>
                          </a:moveTo>
                          <a:cubicBezTo>
                            <a:pt x="53975" y="17837"/>
                            <a:pt x="39350" y="20028"/>
                            <a:pt x="25388" y="16377"/>
                          </a:cubicBezTo>
                          <a:cubicBezTo>
                            <a:pt x="7215" y="11624"/>
                            <a:pt x="0" y="15994"/>
                            <a:pt x="0" y="31750"/>
                          </a:cubicBezTo>
                          <a:cubicBezTo>
                            <a:pt x="0" y="47265"/>
                            <a:pt x="7255" y="51865"/>
                            <a:pt x="24580" y="47335"/>
                          </a:cubicBezTo>
                          <a:cubicBezTo>
                            <a:pt x="38791" y="43618"/>
                            <a:pt x="52016" y="48351"/>
                            <a:pt x="55931" y="58553"/>
                          </a:cubicBezTo>
                          <a:cubicBezTo>
                            <a:pt x="59655" y="68259"/>
                            <a:pt x="80027" y="76200"/>
                            <a:pt x="101202" y="76200"/>
                          </a:cubicBezTo>
                          <a:cubicBezTo>
                            <a:pt x="126956" y="76200"/>
                            <a:pt x="139700" y="82506"/>
                            <a:pt x="139700" y="95250"/>
                          </a:cubicBezTo>
                          <a:cubicBezTo>
                            <a:pt x="139700" y="105728"/>
                            <a:pt x="148272" y="114300"/>
                            <a:pt x="158750" y="114300"/>
                          </a:cubicBezTo>
                          <a:cubicBezTo>
                            <a:pt x="184313" y="114300"/>
                            <a:pt x="183052" y="90119"/>
                            <a:pt x="156968" y="80109"/>
                          </a:cubicBezTo>
                          <a:cubicBezTo>
                            <a:pt x="137992" y="72827"/>
                            <a:pt x="138133" y="70655"/>
                            <a:pt x="158561" y="55718"/>
                          </a:cubicBezTo>
                          <a:cubicBezTo>
                            <a:pt x="195251" y="28889"/>
                            <a:pt x="172897" y="0"/>
                            <a:pt x="115448" y="0"/>
                          </a:cubicBezTo>
                          <a:cubicBezTo>
                            <a:pt x="87701" y="0"/>
                            <a:pt x="61799" y="5178"/>
                            <a:pt x="57887" y="115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4" name="任意多边形: 形状 753">
                      <a:extLst>
                        <a:ext uri="{FF2B5EF4-FFF2-40B4-BE49-F238E27FC236}">
                          <a16:creationId xmlns:a16="http://schemas.microsoft.com/office/drawing/2014/main" id="{72A0A715-7A17-4803-A990-C4711EFD8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9808" y="4531149"/>
                      <a:ext cx="120590" cy="960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590" h="96068">
                          <a:moveTo>
                            <a:pt x="11393" y="18085"/>
                          </a:moveTo>
                          <a:cubicBezTo>
                            <a:pt x="0" y="36521"/>
                            <a:pt x="26158" y="96067"/>
                            <a:pt x="45650" y="96067"/>
                          </a:cubicBezTo>
                          <a:cubicBezTo>
                            <a:pt x="54966" y="96067"/>
                            <a:pt x="72873" y="88545"/>
                            <a:pt x="85446" y="79353"/>
                          </a:cubicBezTo>
                          <a:cubicBezTo>
                            <a:pt x="120589" y="53655"/>
                            <a:pt x="97463" y="0"/>
                            <a:pt x="52655" y="3276"/>
                          </a:cubicBezTo>
                          <a:cubicBezTo>
                            <a:pt x="34159" y="4629"/>
                            <a:pt x="15591" y="11293"/>
                            <a:pt x="11393" y="180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5" name="任意多边形: 形状 754">
                      <a:extLst>
                        <a:ext uri="{FF2B5EF4-FFF2-40B4-BE49-F238E27FC236}">
                          <a16:creationId xmlns:a16="http://schemas.microsoft.com/office/drawing/2014/main" id="{DE499C0D-552C-4C52-867C-24D351DB1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3395" y="4538316"/>
                      <a:ext cx="43769" cy="345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769" h="34537">
                          <a:moveTo>
                            <a:pt x="3248" y="13371"/>
                          </a:moveTo>
                          <a:cubicBezTo>
                            <a:pt x="0" y="32724"/>
                            <a:pt x="24191" y="34536"/>
                            <a:pt x="36686" y="15875"/>
                          </a:cubicBezTo>
                          <a:cubicBezTo>
                            <a:pt x="43768" y="5299"/>
                            <a:pt x="40337" y="0"/>
                            <a:pt x="26404" y="0"/>
                          </a:cubicBezTo>
                          <a:cubicBezTo>
                            <a:pt x="14902" y="0"/>
                            <a:pt x="4482" y="6017"/>
                            <a:pt x="3248" y="1337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6" name="任意多边形: 形状 755">
                      <a:extLst>
                        <a:ext uri="{FF2B5EF4-FFF2-40B4-BE49-F238E27FC236}">
                          <a16:creationId xmlns:a16="http://schemas.microsoft.com/office/drawing/2014/main" id="{9E3E8160-1823-4AE4-BCFD-F409B3765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6150" y="4551016"/>
                      <a:ext cx="75271" cy="2250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271" h="225072">
                          <a:moveTo>
                            <a:pt x="0" y="11950"/>
                          </a:moveTo>
                          <a:cubicBezTo>
                            <a:pt x="0" y="18523"/>
                            <a:pt x="5715" y="27433"/>
                            <a:pt x="12700" y="31750"/>
                          </a:cubicBezTo>
                          <a:cubicBezTo>
                            <a:pt x="19735" y="36098"/>
                            <a:pt x="22966" y="69007"/>
                            <a:pt x="19943" y="105525"/>
                          </a:cubicBezTo>
                          <a:cubicBezTo>
                            <a:pt x="16727" y="144366"/>
                            <a:pt x="21045" y="184147"/>
                            <a:pt x="30452" y="202357"/>
                          </a:cubicBezTo>
                          <a:cubicBezTo>
                            <a:pt x="39233" y="219356"/>
                            <a:pt x="46732" y="225071"/>
                            <a:pt x="47116" y="215057"/>
                          </a:cubicBezTo>
                          <a:cubicBezTo>
                            <a:pt x="47499" y="205043"/>
                            <a:pt x="54705" y="180904"/>
                            <a:pt x="63128" y="161413"/>
                          </a:cubicBezTo>
                          <a:cubicBezTo>
                            <a:pt x="72833" y="138956"/>
                            <a:pt x="75270" y="102907"/>
                            <a:pt x="69780" y="62988"/>
                          </a:cubicBezTo>
                          <a:cubicBezTo>
                            <a:pt x="62124" y="7323"/>
                            <a:pt x="57564" y="0"/>
                            <a:pt x="30558" y="0"/>
                          </a:cubicBezTo>
                          <a:cubicBezTo>
                            <a:pt x="13751" y="0"/>
                            <a:pt x="0" y="5378"/>
                            <a:pt x="0" y="119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7" name="任意多边形: 形状 756">
                      <a:extLst>
                        <a:ext uri="{FF2B5EF4-FFF2-40B4-BE49-F238E27FC236}">
                          <a16:creationId xmlns:a16="http://schemas.microsoft.com/office/drawing/2014/main" id="{829FF7D4-8CAF-41EC-BDF7-6845868DE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2888" y="4542421"/>
                      <a:ext cx="110786" cy="925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0786" h="92586">
                          <a:moveTo>
                            <a:pt x="25286" y="15341"/>
                          </a:moveTo>
                          <a:cubicBezTo>
                            <a:pt x="388" y="35322"/>
                            <a:pt x="0" y="36641"/>
                            <a:pt x="10770" y="64706"/>
                          </a:cubicBezTo>
                          <a:cubicBezTo>
                            <a:pt x="19355" y="87081"/>
                            <a:pt x="85647" y="92585"/>
                            <a:pt x="98381" y="71981"/>
                          </a:cubicBezTo>
                          <a:cubicBezTo>
                            <a:pt x="110785" y="51913"/>
                            <a:pt x="92495" y="9178"/>
                            <a:pt x="68880" y="3050"/>
                          </a:cubicBezTo>
                          <a:cubicBezTo>
                            <a:pt x="57127" y="0"/>
                            <a:pt x="37510" y="5531"/>
                            <a:pt x="25286" y="153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8" name="任意多边形: 形状 757">
                      <a:extLst>
                        <a:ext uri="{FF2B5EF4-FFF2-40B4-BE49-F238E27FC236}">
                          <a16:creationId xmlns:a16="http://schemas.microsoft.com/office/drawing/2014/main" id="{2CBB7387-A44B-46A3-A8DC-0175CA70A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2150" y="4550799"/>
                      <a:ext cx="13732" cy="535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32" h="53580">
                          <a:moveTo>
                            <a:pt x="2526" y="17199"/>
                          </a:moveTo>
                          <a:cubicBezTo>
                            <a:pt x="0" y="30031"/>
                            <a:pt x="1920" y="44319"/>
                            <a:pt x="6792" y="48949"/>
                          </a:cubicBezTo>
                          <a:cubicBezTo>
                            <a:pt x="11664" y="53579"/>
                            <a:pt x="13731" y="43080"/>
                            <a:pt x="11385" y="25617"/>
                          </a:cubicBezTo>
                          <a:cubicBezTo>
                            <a:pt x="8240" y="2213"/>
                            <a:pt x="5911" y="0"/>
                            <a:pt x="2526" y="1719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59" name="任意多边形: 形状 758">
                      <a:extLst>
                        <a:ext uri="{FF2B5EF4-FFF2-40B4-BE49-F238E27FC236}">
                          <a16:creationId xmlns:a16="http://schemas.microsoft.com/office/drawing/2014/main" id="{1582459D-F402-4429-899F-1433B0C25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075" y="4591171"/>
                      <a:ext cx="422739" cy="995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2739" h="99546">
                          <a:moveTo>
                            <a:pt x="199292" y="25506"/>
                          </a:moveTo>
                          <a:cubicBezTo>
                            <a:pt x="112044" y="38857"/>
                            <a:pt x="35675" y="54765"/>
                            <a:pt x="29584" y="60856"/>
                          </a:cubicBezTo>
                          <a:cubicBezTo>
                            <a:pt x="0" y="90440"/>
                            <a:pt x="42710" y="99545"/>
                            <a:pt x="211070" y="99545"/>
                          </a:cubicBezTo>
                          <a:cubicBezTo>
                            <a:pt x="395723" y="99545"/>
                            <a:pt x="422738" y="91568"/>
                            <a:pt x="412803" y="39976"/>
                          </a:cubicBezTo>
                          <a:cubicBezTo>
                            <a:pt x="405622" y="2686"/>
                            <a:pt x="365978" y="0"/>
                            <a:pt x="199292" y="25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0" name="任意多边形: 形状 759">
                      <a:extLst>
                        <a:ext uri="{FF2B5EF4-FFF2-40B4-BE49-F238E27FC236}">
                          <a16:creationId xmlns:a16="http://schemas.microsoft.com/office/drawing/2014/main" id="{E8E99117-C94B-4B8D-9279-DE8F50974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1534" y="4586015"/>
                      <a:ext cx="150750" cy="885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0750" h="88529">
                          <a:moveTo>
                            <a:pt x="9098" y="32102"/>
                          </a:moveTo>
                          <a:cubicBezTo>
                            <a:pt x="963" y="41904"/>
                            <a:pt x="0" y="55573"/>
                            <a:pt x="6683" y="66386"/>
                          </a:cubicBezTo>
                          <a:cubicBezTo>
                            <a:pt x="20367" y="88528"/>
                            <a:pt x="104732" y="75314"/>
                            <a:pt x="133816" y="46473"/>
                          </a:cubicBezTo>
                          <a:cubicBezTo>
                            <a:pt x="150749" y="29682"/>
                            <a:pt x="150749" y="26244"/>
                            <a:pt x="133816" y="15536"/>
                          </a:cubicBezTo>
                          <a:cubicBezTo>
                            <a:pt x="109246" y="0"/>
                            <a:pt x="26633" y="10973"/>
                            <a:pt x="9098" y="321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1" name="任意多边形: 形状 760">
                      <a:extLst>
                        <a:ext uri="{FF2B5EF4-FFF2-40B4-BE49-F238E27FC236}">
                          <a16:creationId xmlns:a16="http://schemas.microsoft.com/office/drawing/2014/main" id="{C49E6D87-3474-4153-A4AF-F981DCDD3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7035" y="4585035"/>
                      <a:ext cx="160088" cy="818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0088" h="81823">
                          <a:moveTo>
                            <a:pt x="11680" y="36685"/>
                          </a:moveTo>
                          <a:cubicBezTo>
                            <a:pt x="0" y="67121"/>
                            <a:pt x="23783" y="81822"/>
                            <a:pt x="78005" y="77682"/>
                          </a:cubicBezTo>
                          <a:cubicBezTo>
                            <a:pt x="137217" y="73161"/>
                            <a:pt x="160087" y="46549"/>
                            <a:pt x="126140" y="21672"/>
                          </a:cubicBezTo>
                          <a:cubicBezTo>
                            <a:pt x="96565" y="0"/>
                            <a:pt x="22005" y="9779"/>
                            <a:pt x="11680" y="366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2" name="任意多边形: 形状 761">
                      <a:extLst>
                        <a:ext uri="{FF2B5EF4-FFF2-40B4-BE49-F238E27FC236}">
                          <a16:creationId xmlns:a16="http://schemas.microsoft.com/office/drawing/2014/main" id="{15AAD702-CFD2-4975-AD07-F4E8A368D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8163" y="4606058"/>
                      <a:ext cx="181675" cy="830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1675" h="83054">
                          <a:moveTo>
                            <a:pt x="18966" y="37261"/>
                          </a:moveTo>
                          <a:cubicBezTo>
                            <a:pt x="0" y="72699"/>
                            <a:pt x="18551" y="83053"/>
                            <a:pt x="84287" y="73721"/>
                          </a:cubicBezTo>
                          <a:cubicBezTo>
                            <a:pt x="147018" y="64816"/>
                            <a:pt x="181674" y="27125"/>
                            <a:pt x="139145" y="14058"/>
                          </a:cubicBezTo>
                          <a:cubicBezTo>
                            <a:pt x="93387" y="0"/>
                            <a:pt x="32629" y="11730"/>
                            <a:pt x="18966" y="372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3" name="任意多边形: 形状 762">
                      <a:extLst>
                        <a:ext uri="{FF2B5EF4-FFF2-40B4-BE49-F238E27FC236}">
                          <a16:creationId xmlns:a16="http://schemas.microsoft.com/office/drawing/2014/main" id="{C163537D-3B5E-4076-B04C-6DCF7EABEA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82575" y="4616167"/>
                      <a:ext cx="37191" cy="237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191" h="23750">
                          <a:moveTo>
                            <a:pt x="4909" y="9942"/>
                          </a:moveTo>
                          <a:cubicBezTo>
                            <a:pt x="0" y="17886"/>
                            <a:pt x="5863" y="23749"/>
                            <a:pt x="18716" y="23749"/>
                          </a:cubicBezTo>
                          <a:cubicBezTo>
                            <a:pt x="34802" y="23749"/>
                            <a:pt x="37190" y="19885"/>
                            <a:pt x="27248" y="9942"/>
                          </a:cubicBezTo>
                          <a:cubicBezTo>
                            <a:pt x="17306" y="0"/>
                            <a:pt x="11054" y="0"/>
                            <a:pt x="4909" y="99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4" name="任意多边形: 形状 763">
                      <a:extLst>
                        <a:ext uri="{FF2B5EF4-FFF2-40B4-BE49-F238E27FC236}">
                          <a16:creationId xmlns:a16="http://schemas.microsoft.com/office/drawing/2014/main" id="{DFC89BB6-9961-4290-AED5-3F443BAF77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9924" y="4622400"/>
                      <a:ext cx="131028" cy="1046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028" h="104681">
                          <a:moveTo>
                            <a:pt x="17830" y="18238"/>
                          </a:moveTo>
                          <a:cubicBezTo>
                            <a:pt x="0" y="47088"/>
                            <a:pt x="24280" y="91622"/>
                            <a:pt x="62404" y="99995"/>
                          </a:cubicBezTo>
                          <a:cubicBezTo>
                            <a:pt x="83195" y="104562"/>
                            <a:pt x="106061" y="104680"/>
                            <a:pt x="113216" y="100257"/>
                          </a:cubicBezTo>
                          <a:cubicBezTo>
                            <a:pt x="131027" y="89250"/>
                            <a:pt x="129621" y="38691"/>
                            <a:pt x="110986" y="20056"/>
                          </a:cubicBezTo>
                          <a:cubicBezTo>
                            <a:pt x="92161" y="1231"/>
                            <a:pt x="29101" y="0"/>
                            <a:pt x="17830" y="182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5" name="任意多边形: 形状 764">
                      <a:extLst>
                        <a:ext uri="{FF2B5EF4-FFF2-40B4-BE49-F238E27FC236}">
                          <a16:creationId xmlns:a16="http://schemas.microsoft.com/office/drawing/2014/main" id="{DE546CA7-3E18-4F5B-853F-8C4403489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4498" y="4623634"/>
                      <a:ext cx="162110" cy="779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2110" h="77916">
                          <a:moveTo>
                            <a:pt x="18588" y="24757"/>
                          </a:moveTo>
                          <a:cubicBezTo>
                            <a:pt x="0" y="47155"/>
                            <a:pt x="1126" y="48007"/>
                            <a:pt x="72167" y="65263"/>
                          </a:cubicBezTo>
                          <a:cubicBezTo>
                            <a:pt x="124252" y="77915"/>
                            <a:pt x="132217" y="76846"/>
                            <a:pt x="148367" y="55042"/>
                          </a:cubicBezTo>
                          <a:cubicBezTo>
                            <a:pt x="160306" y="38922"/>
                            <a:pt x="162109" y="26633"/>
                            <a:pt x="153702" y="18685"/>
                          </a:cubicBezTo>
                          <a:cubicBezTo>
                            <a:pt x="133940" y="0"/>
                            <a:pt x="35462" y="4426"/>
                            <a:pt x="18588" y="247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6" name="任意多边形: 形状 765">
                      <a:extLst>
                        <a:ext uri="{FF2B5EF4-FFF2-40B4-BE49-F238E27FC236}">
                          <a16:creationId xmlns:a16="http://schemas.microsoft.com/office/drawing/2014/main" id="{61AA5E2F-89C9-4DCE-BE37-B69CD5BE8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8035" y="4623196"/>
                      <a:ext cx="337776" cy="1047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76" h="104707">
                          <a:moveTo>
                            <a:pt x="21291" y="24303"/>
                          </a:moveTo>
                          <a:cubicBezTo>
                            <a:pt x="0" y="49956"/>
                            <a:pt x="13856" y="59279"/>
                            <a:pt x="89849" y="70436"/>
                          </a:cubicBezTo>
                          <a:cubicBezTo>
                            <a:pt x="126047" y="75750"/>
                            <a:pt x="190599" y="86563"/>
                            <a:pt x="233297" y="94465"/>
                          </a:cubicBezTo>
                          <a:cubicBezTo>
                            <a:pt x="286594" y="104328"/>
                            <a:pt x="313480" y="104706"/>
                            <a:pt x="319063" y="95672"/>
                          </a:cubicBezTo>
                          <a:cubicBezTo>
                            <a:pt x="337775" y="65395"/>
                            <a:pt x="309021" y="46051"/>
                            <a:pt x="215572" y="26050"/>
                          </a:cubicBezTo>
                          <a:cubicBezTo>
                            <a:pt x="96161" y="492"/>
                            <a:pt x="41461" y="0"/>
                            <a:pt x="21291" y="243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7" name="任意多边形: 形状 766">
                      <a:extLst>
                        <a:ext uri="{FF2B5EF4-FFF2-40B4-BE49-F238E27FC236}">
                          <a16:creationId xmlns:a16="http://schemas.microsoft.com/office/drawing/2014/main" id="{206D35BF-A4A7-4A54-B824-7DBC829219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1285" y="4621429"/>
                      <a:ext cx="85938" cy="9995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38" h="99959">
                          <a:moveTo>
                            <a:pt x="45365" y="23930"/>
                          </a:moveTo>
                          <a:cubicBezTo>
                            <a:pt x="45365" y="33909"/>
                            <a:pt x="36112" y="51326"/>
                            <a:pt x="24803" y="62635"/>
                          </a:cubicBezTo>
                          <a:cubicBezTo>
                            <a:pt x="0" y="87438"/>
                            <a:pt x="8749" y="99958"/>
                            <a:pt x="43235" y="89013"/>
                          </a:cubicBezTo>
                          <a:cubicBezTo>
                            <a:pt x="72218" y="79814"/>
                            <a:pt x="85937" y="52406"/>
                            <a:pt x="75358" y="24837"/>
                          </a:cubicBezTo>
                          <a:cubicBezTo>
                            <a:pt x="66067" y="626"/>
                            <a:pt x="45365" y="0"/>
                            <a:pt x="45365" y="239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8" name="任意多边形: 形状 767">
                      <a:extLst>
                        <a:ext uri="{FF2B5EF4-FFF2-40B4-BE49-F238E27FC236}">
                          <a16:creationId xmlns:a16="http://schemas.microsoft.com/office/drawing/2014/main" id="{A78991BB-D327-45DE-8743-379214A3CE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7846" y="4632683"/>
                      <a:ext cx="151927" cy="6008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927" h="60085">
                          <a:moveTo>
                            <a:pt x="16271" y="20391"/>
                          </a:moveTo>
                          <a:cubicBezTo>
                            <a:pt x="0" y="46718"/>
                            <a:pt x="30137" y="60084"/>
                            <a:pt x="81504" y="49323"/>
                          </a:cubicBezTo>
                          <a:cubicBezTo>
                            <a:pt x="151926" y="34568"/>
                            <a:pt x="149310" y="0"/>
                            <a:pt x="78030" y="3409"/>
                          </a:cubicBezTo>
                          <a:cubicBezTo>
                            <a:pt x="48976" y="4799"/>
                            <a:pt x="21185" y="12440"/>
                            <a:pt x="16271" y="203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69" name="任意多边形: 形状 768">
                      <a:extLst>
                        <a:ext uri="{FF2B5EF4-FFF2-40B4-BE49-F238E27FC236}">
                          <a16:creationId xmlns:a16="http://schemas.microsoft.com/office/drawing/2014/main" id="{36A58130-65AD-4653-9453-7522047CC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598" y="4624771"/>
                      <a:ext cx="161796" cy="647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1796" h="64723">
                          <a:moveTo>
                            <a:pt x="11317" y="28952"/>
                          </a:moveTo>
                          <a:cubicBezTo>
                            <a:pt x="0" y="47263"/>
                            <a:pt x="3402" y="49239"/>
                            <a:pt x="62801" y="58854"/>
                          </a:cubicBezTo>
                          <a:cubicBezTo>
                            <a:pt x="99046" y="64722"/>
                            <a:pt x="120879" y="61527"/>
                            <a:pt x="139001" y="47703"/>
                          </a:cubicBezTo>
                          <a:cubicBezTo>
                            <a:pt x="160927" y="30978"/>
                            <a:pt x="161795" y="26584"/>
                            <a:pt x="145351" y="15581"/>
                          </a:cubicBezTo>
                          <a:cubicBezTo>
                            <a:pt x="122066" y="0"/>
                            <a:pt x="23109" y="9872"/>
                            <a:pt x="11317" y="28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0" name="任意多边形: 形状 769">
                      <a:extLst>
                        <a:ext uri="{FF2B5EF4-FFF2-40B4-BE49-F238E27FC236}">
                          <a16:creationId xmlns:a16="http://schemas.microsoft.com/office/drawing/2014/main" id="{EB93A102-156F-4A3F-B20E-93CE820CC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29" y="4639916"/>
                      <a:ext cx="62364" cy="734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364" h="73429">
                          <a:moveTo>
                            <a:pt x="10585" y="19904"/>
                          </a:moveTo>
                          <a:cubicBezTo>
                            <a:pt x="0" y="47487"/>
                            <a:pt x="26872" y="73428"/>
                            <a:pt x="46106" y="54194"/>
                          </a:cubicBezTo>
                          <a:cubicBezTo>
                            <a:pt x="62363" y="37937"/>
                            <a:pt x="52292" y="0"/>
                            <a:pt x="31720" y="0"/>
                          </a:cubicBezTo>
                          <a:cubicBezTo>
                            <a:pt x="24297" y="0"/>
                            <a:pt x="14786" y="8957"/>
                            <a:pt x="10585" y="1990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1" name="任意多边形: 形状 770">
                      <a:extLst>
                        <a:ext uri="{FF2B5EF4-FFF2-40B4-BE49-F238E27FC236}">
                          <a16:creationId xmlns:a16="http://schemas.microsoft.com/office/drawing/2014/main" id="{15440EFB-707C-4F05-AFB3-6FA7C5255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2008" y="4632107"/>
                      <a:ext cx="100387" cy="7142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0387" h="71420">
                          <a:moveTo>
                            <a:pt x="8143" y="28141"/>
                          </a:moveTo>
                          <a:cubicBezTo>
                            <a:pt x="0" y="49361"/>
                            <a:pt x="5264" y="53933"/>
                            <a:pt x="50308" y="64764"/>
                          </a:cubicBezTo>
                          <a:cubicBezTo>
                            <a:pt x="77983" y="71419"/>
                            <a:pt x="100386" y="42829"/>
                            <a:pt x="85884" y="19363"/>
                          </a:cubicBezTo>
                          <a:cubicBezTo>
                            <a:pt x="73917" y="0"/>
                            <a:pt x="16452" y="6488"/>
                            <a:pt x="8143" y="281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2" name="任意多边形: 形状 771">
                      <a:extLst>
                        <a:ext uri="{FF2B5EF4-FFF2-40B4-BE49-F238E27FC236}">
                          <a16:creationId xmlns:a16="http://schemas.microsoft.com/office/drawing/2014/main" id="{4D361BCF-A617-48C2-B9E9-5C0EB3DCF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788" y="4639194"/>
                      <a:ext cx="45217" cy="605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217" h="60551">
                          <a:moveTo>
                            <a:pt x="10759" y="18196"/>
                          </a:moveTo>
                          <a:cubicBezTo>
                            <a:pt x="0" y="46235"/>
                            <a:pt x="14314" y="60550"/>
                            <a:pt x="33714" y="41150"/>
                          </a:cubicBezTo>
                          <a:cubicBezTo>
                            <a:pt x="45168" y="29696"/>
                            <a:pt x="45216" y="22597"/>
                            <a:pt x="33918" y="11298"/>
                          </a:cubicBezTo>
                          <a:cubicBezTo>
                            <a:pt x="22620" y="0"/>
                            <a:pt x="17112" y="1641"/>
                            <a:pt x="10759" y="1819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3" name="任意多边形: 形状 772">
                      <a:extLst>
                        <a:ext uri="{FF2B5EF4-FFF2-40B4-BE49-F238E27FC236}">
                          <a16:creationId xmlns:a16="http://schemas.microsoft.com/office/drawing/2014/main" id="{E960BA3E-38B0-4882-923D-4C2027B59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9608" y="4646669"/>
                      <a:ext cx="87992" cy="867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7992" h="86754">
                          <a:moveTo>
                            <a:pt x="11615" y="31902"/>
                          </a:moveTo>
                          <a:cubicBezTo>
                            <a:pt x="0" y="68496"/>
                            <a:pt x="20244" y="86753"/>
                            <a:pt x="57869" y="73615"/>
                          </a:cubicBezTo>
                          <a:cubicBezTo>
                            <a:pt x="78728" y="66332"/>
                            <a:pt x="87991" y="53333"/>
                            <a:pt x="87991" y="31347"/>
                          </a:cubicBezTo>
                          <a:cubicBezTo>
                            <a:pt x="87991" y="4811"/>
                            <a:pt x="82434" y="0"/>
                            <a:pt x="54151" y="2048"/>
                          </a:cubicBezTo>
                          <a:cubicBezTo>
                            <a:pt x="31926" y="3658"/>
                            <a:pt x="17327" y="13904"/>
                            <a:pt x="11615" y="319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4" name="任意多边形: 形状 773">
                      <a:extLst>
                        <a:ext uri="{FF2B5EF4-FFF2-40B4-BE49-F238E27FC236}">
                          <a16:creationId xmlns:a16="http://schemas.microsoft.com/office/drawing/2014/main" id="{1CF47858-F8D9-40D7-87FE-1712FDFC2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2950" y="4648859"/>
                      <a:ext cx="19051" cy="514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051" h="51436">
                          <a:moveTo>
                            <a:pt x="0" y="29157"/>
                          </a:moveTo>
                          <a:cubicBezTo>
                            <a:pt x="0" y="44291"/>
                            <a:pt x="4286" y="51435"/>
                            <a:pt x="9525" y="45032"/>
                          </a:cubicBezTo>
                          <a:cubicBezTo>
                            <a:pt x="14764" y="38629"/>
                            <a:pt x="19050" y="25770"/>
                            <a:pt x="19050" y="16457"/>
                          </a:cubicBezTo>
                          <a:cubicBezTo>
                            <a:pt x="19050" y="7144"/>
                            <a:pt x="14764" y="0"/>
                            <a:pt x="9525" y="582"/>
                          </a:cubicBezTo>
                          <a:cubicBezTo>
                            <a:pt x="4286" y="1164"/>
                            <a:pt x="0" y="14023"/>
                            <a:pt x="0" y="291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5" name="任意多边形: 形状 774">
                      <a:extLst>
                        <a:ext uri="{FF2B5EF4-FFF2-40B4-BE49-F238E27FC236}">
                          <a16:creationId xmlns:a16="http://schemas.microsoft.com/office/drawing/2014/main" id="{43424632-D8C1-4C75-9428-B13775E2A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574" y="4672119"/>
                      <a:ext cx="95227" cy="8507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5227" h="85073">
                          <a:moveTo>
                            <a:pt x="4487" y="25158"/>
                          </a:moveTo>
                          <a:cubicBezTo>
                            <a:pt x="0" y="36853"/>
                            <a:pt x="5519" y="54982"/>
                            <a:pt x="17090" y="66553"/>
                          </a:cubicBezTo>
                          <a:cubicBezTo>
                            <a:pt x="35400" y="84863"/>
                            <a:pt x="40859" y="85072"/>
                            <a:pt x="66451" y="68437"/>
                          </a:cubicBezTo>
                          <a:cubicBezTo>
                            <a:pt x="82277" y="58151"/>
                            <a:pt x="95226" y="38442"/>
                            <a:pt x="95226" y="24640"/>
                          </a:cubicBezTo>
                          <a:cubicBezTo>
                            <a:pt x="95226" y="4291"/>
                            <a:pt x="87402" y="0"/>
                            <a:pt x="53849" y="1948"/>
                          </a:cubicBezTo>
                          <a:cubicBezTo>
                            <a:pt x="28882" y="3398"/>
                            <a:pt x="9305" y="12603"/>
                            <a:pt x="4487" y="25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6" name="任意多边形: 形状 775">
                      <a:extLst>
                        <a:ext uri="{FF2B5EF4-FFF2-40B4-BE49-F238E27FC236}">
                          <a16:creationId xmlns:a16="http://schemas.microsoft.com/office/drawing/2014/main" id="{E910B7D0-853C-4408-B123-EE636E0AF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7189" y="4660940"/>
                      <a:ext cx="108447" cy="930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447" h="93062">
                          <a:moveTo>
                            <a:pt x="6927" y="22035"/>
                          </a:moveTo>
                          <a:cubicBezTo>
                            <a:pt x="941" y="31533"/>
                            <a:pt x="0" y="51774"/>
                            <a:pt x="4837" y="67014"/>
                          </a:cubicBezTo>
                          <a:cubicBezTo>
                            <a:pt x="12205" y="90228"/>
                            <a:pt x="19105" y="93061"/>
                            <a:pt x="47367" y="84475"/>
                          </a:cubicBezTo>
                          <a:cubicBezTo>
                            <a:pt x="94702" y="70094"/>
                            <a:pt x="108446" y="43263"/>
                            <a:pt x="79386" y="21967"/>
                          </a:cubicBezTo>
                          <a:cubicBezTo>
                            <a:pt x="49409" y="0"/>
                            <a:pt x="20797" y="27"/>
                            <a:pt x="6927" y="220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7" name="任意多边形: 形状 776">
                      <a:extLst>
                        <a:ext uri="{FF2B5EF4-FFF2-40B4-BE49-F238E27FC236}">
                          <a16:creationId xmlns:a16="http://schemas.microsoft.com/office/drawing/2014/main" id="{3EB01826-E59D-43FF-921F-3C6334254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8850" y="46780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8" name="任意多边形: 形状 777">
                      <a:extLst>
                        <a:ext uri="{FF2B5EF4-FFF2-40B4-BE49-F238E27FC236}">
                          <a16:creationId xmlns:a16="http://schemas.microsoft.com/office/drawing/2014/main" id="{E77FB145-1F9A-4E76-BD90-C8FB51EFC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914" y="4679006"/>
                      <a:ext cx="171648" cy="102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648" h="102311">
                          <a:moveTo>
                            <a:pt x="28337" y="34856"/>
                          </a:moveTo>
                          <a:cubicBezTo>
                            <a:pt x="0" y="69000"/>
                            <a:pt x="81033" y="102310"/>
                            <a:pt x="138647" y="80201"/>
                          </a:cubicBezTo>
                          <a:cubicBezTo>
                            <a:pt x="171647" y="67538"/>
                            <a:pt x="162504" y="26169"/>
                            <a:pt x="123811" y="13073"/>
                          </a:cubicBezTo>
                          <a:cubicBezTo>
                            <a:pt x="85187" y="0"/>
                            <a:pt x="50742" y="7859"/>
                            <a:pt x="28337" y="3485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79" name="任意多边形: 形状 778">
                      <a:extLst>
                        <a:ext uri="{FF2B5EF4-FFF2-40B4-BE49-F238E27FC236}">
                          <a16:creationId xmlns:a16="http://schemas.microsoft.com/office/drawing/2014/main" id="{A461B5BB-B9A5-45E2-9DCE-EDA3E8AD4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0428" y="4685621"/>
                      <a:ext cx="184709" cy="812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4709" h="81296">
                          <a:moveTo>
                            <a:pt x="25555" y="23983"/>
                          </a:moveTo>
                          <a:cubicBezTo>
                            <a:pt x="0" y="54775"/>
                            <a:pt x="19841" y="81295"/>
                            <a:pt x="68434" y="81295"/>
                          </a:cubicBezTo>
                          <a:cubicBezTo>
                            <a:pt x="153165" y="81295"/>
                            <a:pt x="184708" y="42142"/>
                            <a:pt x="119844" y="17481"/>
                          </a:cubicBezTo>
                          <a:cubicBezTo>
                            <a:pt x="73868" y="0"/>
                            <a:pt x="43735" y="2079"/>
                            <a:pt x="25555" y="239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0" name="任意多边形: 形状 779">
                      <a:extLst>
                        <a:ext uri="{FF2B5EF4-FFF2-40B4-BE49-F238E27FC236}">
                          <a16:creationId xmlns:a16="http://schemas.microsoft.com/office/drawing/2014/main" id="{E0EB7525-AC70-4D30-B0EC-9312F1AF7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6350" y="4668246"/>
                      <a:ext cx="175328" cy="1085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5328" h="108524">
                          <a:moveTo>
                            <a:pt x="19957" y="42427"/>
                          </a:moveTo>
                          <a:cubicBezTo>
                            <a:pt x="8981" y="53403"/>
                            <a:pt x="0" y="67080"/>
                            <a:pt x="0" y="72818"/>
                          </a:cubicBezTo>
                          <a:cubicBezTo>
                            <a:pt x="0" y="101720"/>
                            <a:pt x="115713" y="108523"/>
                            <a:pt x="138583" y="80966"/>
                          </a:cubicBezTo>
                          <a:cubicBezTo>
                            <a:pt x="175327" y="36692"/>
                            <a:pt x="62384" y="0"/>
                            <a:pt x="19957" y="424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1" name="任意多边形: 形状 780">
                      <a:extLst>
                        <a:ext uri="{FF2B5EF4-FFF2-40B4-BE49-F238E27FC236}">
                          <a16:creationId xmlns:a16="http://schemas.microsoft.com/office/drawing/2014/main" id="{B4AEDB7C-17B4-410A-AA6E-72EEF837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3757" y="4680230"/>
                      <a:ext cx="159696" cy="932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9696" h="93235">
                          <a:moveTo>
                            <a:pt x="21668" y="17403"/>
                          </a:moveTo>
                          <a:cubicBezTo>
                            <a:pt x="0" y="44353"/>
                            <a:pt x="1735" y="69711"/>
                            <a:pt x="25882" y="78977"/>
                          </a:cubicBezTo>
                          <a:cubicBezTo>
                            <a:pt x="63033" y="93234"/>
                            <a:pt x="142567" y="87229"/>
                            <a:pt x="149309" y="69659"/>
                          </a:cubicBezTo>
                          <a:cubicBezTo>
                            <a:pt x="159695" y="42595"/>
                            <a:pt x="142839" y="26547"/>
                            <a:pt x="88314" y="11588"/>
                          </a:cubicBezTo>
                          <a:cubicBezTo>
                            <a:pt x="46076" y="0"/>
                            <a:pt x="34875" y="978"/>
                            <a:pt x="21668" y="174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2" name="任意多边形: 形状 781">
                      <a:extLst>
                        <a:ext uri="{FF2B5EF4-FFF2-40B4-BE49-F238E27FC236}">
                          <a16:creationId xmlns:a16="http://schemas.microsoft.com/office/drawing/2014/main" id="{7C83701A-D7E1-4274-9477-35C0E44684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350" y="4690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3" name="任意多边形: 形状 782">
                      <a:extLst>
                        <a:ext uri="{FF2B5EF4-FFF2-40B4-BE49-F238E27FC236}">
                          <a16:creationId xmlns:a16="http://schemas.microsoft.com/office/drawing/2014/main" id="{795FC90F-665D-478B-A74D-87BEF7802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4400" y="4695850"/>
                      <a:ext cx="61636" cy="183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636" h="183012">
                          <a:moveTo>
                            <a:pt x="16678" y="22162"/>
                          </a:moveTo>
                          <a:cubicBezTo>
                            <a:pt x="0" y="43361"/>
                            <a:pt x="568" y="147660"/>
                            <a:pt x="17484" y="170108"/>
                          </a:cubicBezTo>
                          <a:cubicBezTo>
                            <a:pt x="26789" y="182456"/>
                            <a:pt x="34234" y="183011"/>
                            <a:pt x="47118" y="172319"/>
                          </a:cubicBezTo>
                          <a:cubicBezTo>
                            <a:pt x="60928" y="160858"/>
                            <a:pt x="61635" y="143813"/>
                            <a:pt x="50701" y="85977"/>
                          </a:cubicBezTo>
                          <a:cubicBezTo>
                            <a:pt x="34627" y="961"/>
                            <a:pt x="34114" y="0"/>
                            <a:pt x="16678" y="221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4" name="任意多边形: 形状 783">
                      <a:extLst>
                        <a:ext uri="{FF2B5EF4-FFF2-40B4-BE49-F238E27FC236}">
                          <a16:creationId xmlns:a16="http://schemas.microsoft.com/office/drawing/2014/main" id="{F4682A20-830C-4AC6-AC87-E1AB493DF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3246" y="4688524"/>
                      <a:ext cx="106427" cy="7839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427" h="78393">
                          <a:moveTo>
                            <a:pt x="17778" y="20155"/>
                          </a:moveTo>
                          <a:cubicBezTo>
                            <a:pt x="0" y="47620"/>
                            <a:pt x="18826" y="78392"/>
                            <a:pt x="53406" y="78392"/>
                          </a:cubicBezTo>
                          <a:cubicBezTo>
                            <a:pt x="91865" y="78392"/>
                            <a:pt x="106426" y="58188"/>
                            <a:pt x="85842" y="33386"/>
                          </a:cubicBezTo>
                          <a:cubicBezTo>
                            <a:pt x="63388" y="6331"/>
                            <a:pt x="30824" y="0"/>
                            <a:pt x="17778" y="201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5" name="任意多边形: 形状 784">
                      <a:extLst>
                        <a:ext uri="{FF2B5EF4-FFF2-40B4-BE49-F238E27FC236}">
                          <a16:creationId xmlns:a16="http://schemas.microsoft.com/office/drawing/2014/main" id="{B59A5DE1-0B73-431B-A0AB-48E0B03A6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2213" y="4698004"/>
                      <a:ext cx="1724250" cy="1732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24250" h="173206">
                          <a:moveTo>
                            <a:pt x="16396" y="25591"/>
                          </a:moveTo>
                          <a:cubicBezTo>
                            <a:pt x="0" y="68319"/>
                            <a:pt x="21028" y="76464"/>
                            <a:pt x="172790" y="86170"/>
                          </a:cubicBezTo>
                          <a:cubicBezTo>
                            <a:pt x="255618" y="91468"/>
                            <a:pt x="361055" y="104048"/>
                            <a:pt x="407093" y="114127"/>
                          </a:cubicBezTo>
                          <a:cubicBezTo>
                            <a:pt x="453132" y="124206"/>
                            <a:pt x="544572" y="132568"/>
                            <a:pt x="610293" y="132710"/>
                          </a:cubicBezTo>
                          <a:cubicBezTo>
                            <a:pt x="682930" y="132867"/>
                            <a:pt x="756840" y="141043"/>
                            <a:pt x="798777" y="153562"/>
                          </a:cubicBezTo>
                          <a:cubicBezTo>
                            <a:pt x="857911" y="171214"/>
                            <a:pt x="919293" y="173205"/>
                            <a:pt x="1228427" y="167498"/>
                          </a:cubicBezTo>
                          <a:cubicBezTo>
                            <a:pt x="1469151" y="163055"/>
                            <a:pt x="1593815" y="156114"/>
                            <a:pt x="1603303" y="146626"/>
                          </a:cubicBezTo>
                          <a:cubicBezTo>
                            <a:pt x="1611120" y="138809"/>
                            <a:pt x="1636039" y="132412"/>
                            <a:pt x="1658678" y="132412"/>
                          </a:cubicBezTo>
                          <a:cubicBezTo>
                            <a:pt x="1702725" y="132412"/>
                            <a:pt x="1724249" y="114822"/>
                            <a:pt x="1699169" y="99323"/>
                          </a:cubicBezTo>
                          <a:cubicBezTo>
                            <a:pt x="1690764" y="94128"/>
                            <a:pt x="1506362" y="87685"/>
                            <a:pt x="1289387" y="85006"/>
                          </a:cubicBezTo>
                          <a:cubicBezTo>
                            <a:pt x="806341" y="79041"/>
                            <a:pt x="329918" y="49602"/>
                            <a:pt x="215437" y="18643"/>
                          </a:cubicBezTo>
                          <a:cubicBezTo>
                            <a:pt x="146493" y="0"/>
                            <a:pt x="24584" y="4255"/>
                            <a:pt x="16396" y="255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6" name="任意多边形: 形状 785">
                      <a:extLst>
                        <a:ext uri="{FF2B5EF4-FFF2-40B4-BE49-F238E27FC236}">
                          <a16:creationId xmlns:a16="http://schemas.microsoft.com/office/drawing/2014/main" id="{808E1542-8DE1-4E4A-8DF6-97C1437D5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38327" y="4691020"/>
                      <a:ext cx="37173" cy="568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173" h="56847">
                          <a:moveTo>
                            <a:pt x="1216" y="33491"/>
                          </a:moveTo>
                          <a:cubicBezTo>
                            <a:pt x="0" y="46737"/>
                            <a:pt x="7318" y="56846"/>
                            <a:pt x="18122" y="56846"/>
                          </a:cubicBezTo>
                          <a:cubicBezTo>
                            <a:pt x="28662" y="56846"/>
                            <a:pt x="37172" y="45577"/>
                            <a:pt x="37172" y="31620"/>
                          </a:cubicBezTo>
                          <a:cubicBezTo>
                            <a:pt x="37172" y="0"/>
                            <a:pt x="4132" y="1720"/>
                            <a:pt x="1216" y="334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7" name="任意多边形: 形状 786">
                      <a:extLst>
                        <a:ext uri="{FF2B5EF4-FFF2-40B4-BE49-F238E27FC236}">
                          <a16:creationId xmlns:a16="http://schemas.microsoft.com/office/drawing/2014/main" id="{03BD19E8-1208-4123-933B-84EB92151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7977" y="4691897"/>
                      <a:ext cx="41124" cy="8217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124" h="82173">
                          <a:moveTo>
                            <a:pt x="4166" y="22370"/>
                          </a:moveTo>
                          <a:cubicBezTo>
                            <a:pt x="0" y="29111"/>
                            <a:pt x="186" y="43996"/>
                            <a:pt x="4580" y="55447"/>
                          </a:cubicBezTo>
                          <a:cubicBezTo>
                            <a:pt x="14835" y="82172"/>
                            <a:pt x="41123" y="64275"/>
                            <a:pt x="41123" y="30569"/>
                          </a:cubicBezTo>
                          <a:cubicBezTo>
                            <a:pt x="41123" y="5133"/>
                            <a:pt x="17991" y="0"/>
                            <a:pt x="4166" y="223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8" name="任意多边形: 形状 787">
                      <a:extLst>
                        <a:ext uri="{FF2B5EF4-FFF2-40B4-BE49-F238E27FC236}">
                          <a16:creationId xmlns:a16="http://schemas.microsoft.com/office/drawing/2014/main" id="{1655E2AD-4D49-4D9D-B3EA-4A6CF40AC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20150" y="4716999"/>
                      <a:ext cx="168019" cy="88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8019" h="88018">
                          <a:moveTo>
                            <a:pt x="34925" y="19675"/>
                          </a:moveTo>
                          <a:cubicBezTo>
                            <a:pt x="14813" y="30195"/>
                            <a:pt x="0" y="48562"/>
                            <a:pt x="0" y="62980"/>
                          </a:cubicBezTo>
                          <a:cubicBezTo>
                            <a:pt x="0" y="84474"/>
                            <a:pt x="8766" y="88017"/>
                            <a:pt x="61945" y="88017"/>
                          </a:cubicBezTo>
                          <a:cubicBezTo>
                            <a:pt x="139160" y="88017"/>
                            <a:pt x="168018" y="62296"/>
                            <a:pt x="124780" y="32011"/>
                          </a:cubicBezTo>
                          <a:cubicBezTo>
                            <a:pt x="80671" y="1116"/>
                            <a:pt x="72541" y="0"/>
                            <a:pt x="34925" y="196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89" name="任意多边形: 形状 788">
                      <a:extLst>
                        <a:ext uri="{FF2B5EF4-FFF2-40B4-BE49-F238E27FC236}">
                          <a16:creationId xmlns:a16="http://schemas.microsoft.com/office/drawing/2014/main" id="{37A3A858-70BB-4213-BC6E-ED2B003732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0673" y="4735407"/>
                      <a:ext cx="176928" cy="947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6928" h="94739">
                          <a:moveTo>
                            <a:pt x="83270" y="8680"/>
                          </a:moveTo>
                          <a:cubicBezTo>
                            <a:pt x="74167" y="10758"/>
                            <a:pt x="51636" y="12459"/>
                            <a:pt x="33199" y="12459"/>
                          </a:cubicBezTo>
                          <a:cubicBezTo>
                            <a:pt x="5973" y="12459"/>
                            <a:pt x="0" y="18078"/>
                            <a:pt x="1387" y="42383"/>
                          </a:cubicBezTo>
                          <a:cubicBezTo>
                            <a:pt x="3759" y="83936"/>
                            <a:pt x="15760" y="91736"/>
                            <a:pt x="44432" y="70357"/>
                          </a:cubicBezTo>
                          <a:cubicBezTo>
                            <a:pt x="66151" y="54161"/>
                            <a:pt x="70869" y="54642"/>
                            <a:pt x="85412" y="74531"/>
                          </a:cubicBezTo>
                          <a:cubicBezTo>
                            <a:pt x="98304" y="92161"/>
                            <a:pt x="109944" y="94738"/>
                            <a:pt x="139387" y="86484"/>
                          </a:cubicBezTo>
                          <a:cubicBezTo>
                            <a:pt x="170293" y="77819"/>
                            <a:pt x="176927" y="69226"/>
                            <a:pt x="176927" y="37859"/>
                          </a:cubicBezTo>
                          <a:cubicBezTo>
                            <a:pt x="176927" y="3328"/>
                            <a:pt x="173315" y="0"/>
                            <a:pt x="138373" y="2330"/>
                          </a:cubicBezTo>
                          <a:cubicBezTo>
                            <a:pt x="117168" y="3743"/>
                            <a:pt x="92372" y="6601"/>
                            <a:pt x="83270" y="86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0" name="任意多边形: 形状 789">
                      <a:extLst>
                        <a:ext uri="{FF2B5EF4-FFF2-40B4-BE49-F238E27FC236}">
                          <a16:creationId xmlns:a16="http://schemas.microsoft.com/office/drawing/2014/main" id="{5331890E-7CD4-4B01-9C1B-5D463B7ED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8030" y="4754216"/>
                      <a:ext cx="149572" cy="1072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9572" h="107272">
                          <a:moveTo>
                            <a:pt x="16887" y="8467"/>
                          </a:moveTo>
                          <a:cubicBezTo>
                            <a:pt x="0" y="25353"/>
                            <a:pt x="8986" y="62909"/>
                            <a:pt x="32985" y="75753"/>
                          </a:cubicBezTo>
                          <a:cubicBezTo>
                            <a:pt x="91876" y="107271"/>
                            <a:pt x="149571" y="75572"/>
                            <a:pt x="123154" y="26212"/>
                          </a:cubicBezTo>
                          <a:cubicBezTo>
                            <a:pt x="113335" y="7863"/>
                            <a:pt x="96561" y="0"/>
                            <a:pt x="67240" y="0"/>
                          </a:cubicBezTo>
                          <a:cubicBezTo>
                            <a:pt x="44202" y="0"/>
                            <a:pt x="21543" y="3810"/>
                            <a:pt x="16887" y="84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1" name="任意多边形: 形状 790">
                      <a:extLst>
                        <a:ext uri="{FF2B5EF4-FFF2-40B4-BE49-F238E27FC236}">
                          <a16:creationId xmlns:a16="http://schemas.microsoft.com/office/drawing/2014/main" id="{DAC47D25-A9A2-475B-BDA2-B725822C5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3021" y="4772899"/>
                      <a:ext cx="137204" cy="867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204" h="86707">
                          <a:moveTo>
                            <a:pt x="10455" y="25159"/>
                          </a:moveTo>
                          <a:cubicBezTo>
                            <a:pt x="0" y="52404"/>
                            <a:pt x="13779" y="67200"/>
                            <a:pt x="58821" y="77093"/>
                          </a:cubicBezTo>
                          <a:cubicBezTo>
                            <a:pt x="102590" y="86706"/>
                            <a:pt x="137203" y="58814"/>
                            <a:pt x="124048" y="24533"/>
                          </a:cubicBezTo>
                          <a:cubicBezTo>
                            <a:pt x="114634" y="0"/>
                            <a:pt x="19909" y="522"/>
                            <a:pt x="10455" y="251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2" name="任意多边形: 形状 791">
                      <a:extLst>
                        <a:ext uri="{FF2B5EF4-FFF2-40B4-BE49-F238E27FC236}">
                          <a16:creationId xmlns:a16="http://schemas.microsoft.com/office/drawing/2014/main" id="{6DCF9858-CB6B-481D-8176-F84D6AD0A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9149" y="4779818"/>
                      <a:ext cx="54556" cy="759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556" h="75999">
                          <a:moveTo>
                            <a:pt x="9532" y="29884"/>
                          </a:moveTo>
                          <a:cubicBezTo>
                            <a:pt x="0" y="54724"/>
                            <a:pt x="12987" y="75998"/>
                            <a:pt x="37684" y="75998"/>
                          </a:cubicBezTo>
                          <a:cubicBezTo>
                            <a:pt x="52606" y="75998"/>
                            <a:pt x="54555" y="68460"/>
                            <a:pt x="46459" y="42068"/>
                          </a:cubicBezTo>
                          <a:cubicBezTo>
                            <a:pt x="34969" y="4609"/>
                            <a:pt x="21000" y="0"/>
                            <a:pt x="9532" y="2988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3" name="任意多边形: 形状 792">
                      <a:extLst>
                        <a:ext uri="{FF2B5EF4-FFF2-40B4-BE49-F238E27FC236}">
                          <a16:creationId xmlns:a16="http://schemas.microsoft.com/office/drawing/2014/main" id="{B3F6D305-53CE-4E09-B032-87BFD862C9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2182" y="4781205"/>
                      <a:ext cx="44419" cy="93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4419" h="93662">
                          <a:moveTo>
                            <a:pt x="7995" y="20636"/>
                          </a:moveTo>
                          <a:cubicBezTo>
                            <a:pt x="0" y="26782"/>
                            <a:pt x="451" y="41425"/>
                            <a:pt x="9267" y="61911"/>
                          </a:cubicBezTo>
                          <a:lnTo>
                            <a:pt x="22928" y="93661"/>
                          </a:lnTo>
                          <a:lnTo>
                            <a:pt x="33764" y="52386"/>
                          </a:lnTo>
                          <a:cubicBezTo>
                            <a:pt x="44418" y="11805"/>
                            <a:pt x="34837" y="0"/>
                            <a:pt x="7995" y="206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4" name="任意多边形: 形状 793">
                      <a:extLst>
                        <a:ext uri="{FF2B5EF4-FFF2-40B4-BE49-F238E27FC236}">
                          <a16:creationId xmlns:a16="http://schemas.microsoft.com/office/drawing/2014/main" id="{3896AF7E-F8EA-46A8-B3E8-E33F1FEDB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6264" y="4807564"/>
                      <a:ext cx="109109" cy="99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9109" h="99053">
                          <a:moveTo>
                            <a:pt x="23944" y="28048"/>
                          </a:moveTo>
                          <a:cubicBezTo>
                            <a:pt x="0" y="56898"/>
                            <a:pt x="19026" y="99052"/>
                            <a:pt x="55990" y="99052"/>
                          </a:cubicBezTo>
                          <a:cubicBezTo>
                            <a:pt x="95463" y="99052"/>
                            <a:pt x="109108" y="65697"/>
                            <a:pt x="83971" y="30651"/>
                          </a:cubicBezTo>
                          <a:cubicBezTo>
                            <a:pt x="62461" y="661"/>
                            <a:pt x="47222" y="0"/>
                            <a:pt x="23944" y="280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5" name="任意多边形: 形状 794">
                      <a:extLst>
                        <a:ext uri="{FF2B5EF4-FFF2-40B4-BE49-F238E27FC236}">
                          <a16:creationId xmlns:a16="http://schemas.microsoft.com/office/drawing/2014/main" id="{C0CDD915-67CA-425F-8B98-67CCE3841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4541" y="4814448"/>
                      <a:ext cx="351888" cy="1366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1888" h="136619">
                          <a:moveTo>
                            <a:pt x="20076" y="11735"/>
                          </a:moveTo>
                          <a:cubicBezTo>
                            <a:pt x="1874" y="29936"/>
                            <a:pt x="0" y="61833"/>
                            <a:pt x="15349" y="92168"/>
                          </a:cubicBezTo>
                          <a:cubicBezTo>
                            <a:pt x="30102" y="121327"/>
                            <a:pt x="39157" y="124144"/>
                            <a:pt x="126286" y="126681"/>
                          </a:cubicBezTo>
                          <a:cubicBezTo>
                            <a:pt x="178466" y="128201"/>
                            <a:pt x="246845" y="131059"/>
                            <a:pt x="278239" y="133031"/>
                          </a:cubicBezTo>
                          <a:lnTo>
                            <a:pt x="335319" y="136618"/>
                          </a:lnTo>
                          <a:lnTo>
                            <a:pt x="343148" y="79468"/>
                          </a:lnTo>
                          <a:cubicBezTo>
                            <a:pt x="347453" y="48035"/>
                            <a:pt x="351159" y="18032"/>
                            <a:pt x="351384" y="12793"/>
                          </a:cubicBezTo>
                          <a:cubicBezTo>
                            <a:pt x="351887" y="1023"/>
                            <a:pt x="31810" y="0"/>
                            <a:pt x="20076" y="117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6" name="任意多边形: 形状 795">
                      <a:extLst>
                        <a:ext uri="{FF2B5EF4-FFF2-40B4-BE49-F238E27FC236}">
                          <a16:creationId xmlns:a16="http://schemas.microsoft.com/office/drawing/2014/main" id="{0CEEA00A-7FEA-4A1D-A638-34EA3CD4DD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8269" y="4816382"/>
                      <a:ext cx="44282" cy="394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4282" h="39435">
                          <a:moveTo>
                            <a:pt x="14302" y="10146"/>
                          </a:moveTo>
                          <a:cubicBezTo>
                            <a:pt x="0" y="24448"/>
                            <a:pt x="5592" y="39434"/>
                            <a:pt x="25231" y="39434"/>
                          </a:cubicBezTo>
                          <a:cubicBezTo>
                            <a:pt x="35709" y="39434"/>
                            <a:pt x="44281" y="34056"/>
                            <a:pt x="44281" y="27484"/>
                          </a:cubicBezTo>
                          <a:cubicBezTo>
                            <a:pt x="44281" y="11469"/>
                            <a:pt x="24449" y="0"/>
                            <a:pt x="14302" y="1014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7" name="任意多边形: 形状 796">
                      <a:extLst>
                        <a:ext uri="{FF2B5EF4-FFF2-40B4-BE49-F238E27FC236}">
                          <a16:creationId xmlns:a16="http://schemas.microsoft.com/office/drawing/2014/main" id="{05AA0F37-0E20-45C7-A48E-07755C6768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2717" y="4828148"/>
                      <a:ext cx="377827" cy="1356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827" h="135619">
                          <a:moveTo>
                            <a:pt x="5200" y="16397"/>
                          </a:moveTo>
                          <a:cubicBezTo>
                            <a:pt x="1369" y="22596"/>
                            <a:pt x="0" y="25320"/>
                            <a:pt x="2158" y="22451"/>
                          </a:cubicBezTo>
                          <a:cubicBezTo>
                            <a:pt x="8118" y="14529"/>
                            <a:pt x="131388" y="22985"/>
                            <a:pt x="145035" y="32252"/>
                          </a:cubicBezTo>
                          <a:cubicBezTo>
                            <a:pt x="151609" y="36716"/>
                            <a:pt x="146833" y="47794"/>
                            <a:pt x="134421" y="56869"/>
                          </a:cubicBezTo>
                          <a:cubicBezTo>
                            <a:pt x="122009" y="65945"/>
                            <a:pt x="110916" y="87376"/>
                            <a:pt x="109769" y="104494"/>
                          </a:cubicBezTo>
                          <a:cubicBezTo>
                            <a:pt x="107791" y="134006"/>
                            <a:pt x="111300" y="135618"/>
                            <a:pt x="177533" y="135618"/>
                          </a:cubicBezTo>
                          <a:lnTo>
                            <a:pt x="247383" y="135618"/>
                          </a:lnTo>
                          <a:lnTo>
                            <a:pt x="247383" y="91293"/>
                          </a:lnTo>
                          <a:cubicBezTo>
                            <a:pt x="247383" y="52117"/>
                            <a:pt x="242957" y="46127"/>
                            <a:pt x="209283" y="39731"/>
                          </a:cubicBezTo>
                          <a:cubicBezTo>
                            <a:pt x="186499" y="35404"/>
                            <a:pt x="213333" y="31086"/>
                            <a:pt x="276033" y="28991"/>
                          </a:cubicBezTo>
                          <a:cubicBezTo>
                            <a:pt x="333701" y="27063"/>
                            <a:pt x="377826" y="20539"/>
                            <a:pt x="374089" y="14492"/>
                          </a:cubicBezTo>
                          <a:cubicBezTo>
                            <a:pt x="365132" y="0"/>
                            <a:pt x="14214" y="1811"/>
                            <a:pt x="5200" y="163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8" name="任意多边形: 形状 797">
                      <a:extLst>
                        <a:ext uri="{FF2B5EF4-FFF2-40B4-BE49-F238E27FC236}">
                          <a16:creationId xmlns:a16="http://schemas.microsoft.com/office/drawing/2014/main" id="{31621C7D-94F3-482D-874C-8CF266AA4A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08" y="4829661"/>
                      <a:ext cx="1075395" cy="1140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75395" h="114070">
                          <a:moveTo>
                            <a:pt x="654442" y="14131"/>
                          </a:moveTo>
                          <a:cubicBezTo>
                            <a:pt x="222896" y="29599"/>
                            <a:pt x="51840" y="40122"/>
                            <a:pt x="28967" y="52607"/>
                          </a:cubicBezTo>
                          <a:cubicBezTo>
                            <a:pt x="1715" y="67483"/>
                            <a:pt x="0" y="97050"/>
                            <a:pt x="25815" y="106957"/>
                          </a:cubicBezTo>
                          <a:cubicBezTo>
                            <a:pt x="36305" y="110982"/>
                            <a:pt x="270607" y="114069"/>
                            <a:pt x="546486" y="113817"/>
                          </a:cubicBezTo>
                          <a:lnTo>
                            <a:pt x="1048084" y="113359"/>
                          </a:lnTo>
                          <a:lnTo>
                            <a:pt x="1055833" y="82486"/>
                          </a:lnTo>
                          <a:cubicBezTo>
                            <a:pt x="1075394" y="4547"/>
                            <a:pt x="1048694" y="0"/>
                            <a:pt x="654442" y="141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799" name="任意多边形: 形状 798">
                      <a:extLst>
                        <a:ext uri="{FF2B5EF4-FFF2-40B4-BE49-F238E27FC236}">
                          <a16:creationId xmlns:a16="http://schemas.microsoft.com/office/drawing/2014/main" id="{249A88F4-EDB9-43EB-9A02-0513577051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958" y="4839653"/>
                      <a:ext cx="996927" cy="1266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96927" h="126679">
                          <a:moveTo>
                            <a:pt x="20007" y="18428"/>
                          </a:moveTo>
                          <a:cubicBezTo>
                            <a:pt x="1371" y="37064"/>
                            <a:pt x="0" y="72939"/>
                            <a:pt x="16729" y="104197"/>
                          </a:cubicBezTo>
                          <a:cubicBezTo>
                            <a:pt x="27959" y="125181"/>
                            <a:pt x="47548" y="126678"/>
                            <a:pt x="254854" y="122395"/>
                          </a:cubicBezTo>
                          <a:cubicBezTo>
                            <a:pt x="379092" y="119829"/>
                            <a:pt x="583612" y="119549"/>
                            <a:pt x="709342" y="121773"/>
                          </a:cubicBezTo>
                          <a:cubicBezTo>
                            <a:pt x="974820" y="126471"/>
                            <a:pt x="996926" y="124621"/>
                            <a:pt x="986920" y="98544"/>
                          </a:cubicBezTo>
                          <a:cubicBezTo>
                            <a:pt x="981587" y="84648"/>
                            <a:pt x="952589" y="78412"/>
                            <a:pt x="876268" y="74752"/>
                          </a:cubicBezTo>
                          <a:cubicBezTo>
                            <a:pt x="819384" y="72024"/>
                            <a:pt x="758555" y="64360"/>
                            <a:pt x="741092" y="57723"/>
                          </a:cubicBezTo>
                          <a:cubicBezTo>
                            <a:pt x="723630" y="51085"/>
                            <a:pt x="663622" y="44385"/>
                            <a:pt x="607742" y="42832"/>
                          </a:cubicBezTo>
                          <a:cubicBezTo>
                            <a:pt x="551862" y="41280"/>
                            <a:pt x="488997" y="38057"/>
                            <a:pt x="468042" y="35671"/>
                          </a:cubicBezTo>
                          <a:cubicBezTo>
                            <a:pt x="447087" y="33284"/>
                            <a:pt x="381364" y="25572"/>
                            <a:pt x="321992" y="18531"/>
                          </a:cubicBezTo>
                          <a:cubicBezTo>
                            <a:pt x="166078" y="43"/>
                            <a:pt x="38435" y="0"/>
                            <a:pt x="20007" y="184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0" name="任意多边形: 形状 799">
                      <a:extLst>
                        <a:ext uri="{FF2B5EF4-FFF2-40B4-BE49-F238E27FC236}">
                          <a16:creationId xmlns:a16="http://schemas.microsoft.com/office/drawing/2014/main" id="{5180BB20-59AF-46FC-BFB1-EB43205389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6569" y="4850266"/>
                      <a:ext cx="67674" cy="768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674" h="76813">
                          <a:moveTo>
                            <a:pt x="10979" y="22915"/>
                          </a:moveTo>
                          <a:cubicBezTo>
                            <a:pt x="0" y="36144"/>
                            <a:pt x="1271" y="44183"/>
                            <a:pt x="16313" y="56667"/>
                          </a:cubicBezTo>
                          <a:cubicBezTo>
                            <a:pt x="40586" y="76812"/>
                            <a:pt x="67673" y="55571"/>
                            <a:pt x="56116" y="25454"/>
                          </a:cubicBezTo>
                          <a:cubicBezTo>
                            <a:pt x="46709" y="940"/>
                            <a:pt x="29998" y="0"/>
                            <a:pt x="10979" y="2291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1" name="任意多边形: 形状 800">
                      <a:extLst>
                        <a:ext uri="{FF2B5EF4-FFF2-40B4-BE49-F238E27FC236}">
                          <a16:creationId xmlns:a16="http://schemas.microsoft.com/office/drawing/2014/main" id="{6A7F56D6-41AD-4EA1-AB51-055DBF19A0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5208" y="4855816"/>
                      <a:ext cx="38582" cy="913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582" h="91330">
                          <a:moveTo>
                            <a:pt x="6948" y="29054"/>
                          </a:moveTo>
                          <a:cubicBezTo>
                            <a:pt x="0" y="65404"/>
                            <a:pt x="8037" y="91329"/>
                            <a:pt x="23325" y="81879"/>
                          </a:cubicBezTo>
                          <a:cubicBezTo>
                            <a:pt x="38229" y="72668"/>
                            <a:pt x="38581" y="0"/>
                            <a:pt x="23722" y="0"/>
                          </a:cubicBezTo>
                          <a:cubicBezTo>
                            <a:pt x="17551" y="0"/>
                            <a:pt x="10003" y="13074"/>
                            <a:pt x="6948" y="290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2" name="任意多边形: 形状 801">
                      <a:extLst>
                        <a:ext uri="{FF2B5EF4-FFF2-40B4-BE49-F238E27FC236}">
                          <a16:creationId xmlns:a16="http://schemas.microsoft.com/office/drawing/2014/main" id="{B61FEBD5-FCBA-4501-9B1F-FB6F65246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1650" y="48685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3" name="任意多边形: 形状 802">
                      <a:extLst>
                        <a:ext uri="{FF2B5EF4-FFF2-40B4-BE49-F238E27FC236}">
                          <a16:creationId xmlns:a16="http://schemas.microsoft.com/office/drawing/2014/main" id="{7FE836B9-03AA-4D03-A6BE-28A17E5AD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8550" y="48685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4" name="任意多边形: 形状 803">
                      <a:extLst>
                        <a:ext uri="{FF2B5EF4-FFF2-40B4-BE49-F238E27FC236}">
                          <a16:creationId xmlns:a16="http://schemas.microsoft.com/office/drawing/2014/main" id="{9D1E5E94-3B0E-44BB-B56B-C42BC7CC6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2221" y="4864808"/>
                      <a:ext cx="221711" cy="1281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1711" h="128166">
                          <a:moveTo>
                            <a:pt x="49479" y="13000"/>
                          </a:moveTo>
                          <a:cubicBezTo>
                            <a:pt x="35509" y="16491"/>
                            <a:pt x="19880" y="25829"/>
                            <a:pt x="14749" y="33752"/>
                          </a:cubicBezTo>
                          <a:cubicBezTo>
                            <a:pt x="0" y="56523"/>
                            <a:pt x="15379" y="103157"/>
                            <a:pt x="42409" y="117622"/>
                          </a:cubicBezTo>
                          <a:cubicBezTo>
                            <a:pt x="62108" y="128165"/>
                            <a:pt x="73633" y="124765"/>
                            <a:pt x="99521" y="100773"/>
                          </a:cubicBezTo>
                          <a:cubicBezTo>
                            <a:pt x="117358" y="84241"/>
                            <a:pt x="141971" y="70062"/>
                            <a:pt x="154216" y="69263"/>
                          </a:cubicBezTo>
                          <a:cubicBezTo>
                            <a:pt x="208364" y="65728"/>
                            <a:pt x="221710" y="58622"/>
                            <a:pt x="213650" y="37618"/>
                          </a:cubicBezTo>
                          <a:cubicBezTo>
                            <a:pt x="205180" y="15544"/>
                            <a:pt x="101514" y="0"/>
                            <a:pt x="49479" y="130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5" name="任意多边形: 形状 804">
                      <a:extLst>
                        <a:ext uri="{FF2B5EF4-FFF2-40B4-BE49-F238E27FC236}">
                          <a16:creationId xmlns:a16="http://schemas.microsoft.com/office/drawing/2014/main" id="{DF5B2787-A2CC-40B0-97CA-1BE697C56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7400" y="4893916"/>
                      <a:ext cx="978804" cy="1214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78804" h="121456">
                          <a:moveTo>
                            <a:pt x="11407" y="17841"/>
                          </a:moveTo>
                          <a:cubicBezTo>
                            <a:pt x="7641" y="27654"/>
                            <a:pt x="3534" y="51942"/>
                            <a:pt x="2280" y="71816"/>
                          </a:cubicBezTo>
                          <a:lnTo>
                            <a:pt x="0" y="107950"/>
                          </a:lnTo>
                          <a:lnTo>
                            <a:pt x="260350" y="110908"/>
                          </a:lnTo>
                          <a:cubicBezTo>
                            <a:pt x="403543" y="112535"/>
                            <a:pt x="597852" y="116069"/>
                            <a:pt x="692150" y="118762"/>
                          </a:cubicBezTo>
                          <a:cubicBezTo>
                            <a:pt x="786448" y="121455"/>
                            <a:pt x="880903" y="121386"/>
                            <a:pt x="902052" y="118607"/>
                          </a:cubicBezTo>
                          <a:cubicBezTo>
                            <a:pt x="939717" y="113661"/>
                            <a:pt x="978803" y="72810"/>
                            <a:pt x="965879" y="51899"/>
                          </a:cubicBezTo>
                          <a:cubicBezTo>
                            <a:pt x="959787" y="42041"/>
                            <a:pt x="627858" y="24485"/>
                            <a:pt x="457767" y="25024"/>
                          </a:cubicBezTo>
                          <a:cubicBezTo>
                            <a:pt x="416168" y="25155"/>
                            <a:pt x="376449" y="19579"/>
                            <a:pt x="369502" y="12632"/>
                          </a:cubicBezTo>
                          <a:cubicBezTo>
                            <a:pt x="362389" y="5519"/>
                            <a:pt x="282890" y="0"/>
                            <a:pt x="187561" y="0"/>
                          </a:cubicBezTo>
                          <a:cubicBezTo>
                            <a:pt x="53880" y="0"/>
                            <a:pt x="16812" y="3754"/>
                            <a:pt x="11407" y="178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6" name="任意多边形: 形状 805">
                      <a:extLst>
                        <a:ext uri="{FF2B5EF4-FFF2-40B4-BE49-F238E27FC236}">
                          <a16:creationId xmlns:a16="http://schemas.microsoft.com/office/drawing/2014/main" id="{8E724BD1-0E25-4849-8FCE-1E2198D878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3624" y="4892403"/>
                      <a:ext cx="13972" cy="674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972" h="67462">
                          <a:moveTo>
                            <a:pt x="2257" y="24592"/>
                          </a:moveTo>
                          <a:cubicBezTo>
                            <a:pt x="0" y="40777"/>
                            <a:pt x="2209" y="57922"/>
                            <a:pt x="7167" y="62692"/>
                          </a:cubicBezTo>
                          <a:cubicBezTo>
                            <a:pt x="12124" y="67461"/>
                            <a:pt x="13971" y="54218"/>
                            <a:pt x="11271" y="33263"/>
                          </a:cubicBezTo>
                          <a:cubicBezTo>
                            <a:pt x="7168" y="1426"/>
                            <a:pt x="5687" y="0"/>
                            <a:pt x="2257" y="245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7" name="任意多边形: 形状 806">
                      <a:extLst>
                        <a:ext uri="{FF2B5EF4-FFF2-40B4-BE49-F238E27FC236}">
                          <a16:creationId xmlns:a16="http://schemas.microsoft.com/office/drawing/2014/main" id="{C6414B29-F641-4D07-BD9B-D5F1615D0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25150" y="4892996"/>
                      <a:ext cx="187399" cy="1277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7399" h="127799">
                          <a:moveTo>
                            <a:pt x="93250" y="10035"/>
                          </a:moveTo>
                          <a:cubicBezTo>
                            <a:pt x="5347" y="25865"/>
                            <a:pt x="0" y="89820"/>
                            <a:pt x="86580" y="89820"/>
                          </a:cubicBezTo>
                          <a:cubicBezTo>
                            <a:pt x="99231" y="89820"/>
                            <a:pt x="113119" y="99036"/>
                            <a:pt x="117442" y="110300"/>
                          </a:cubicBezTo>
                          <a:cubicBezTo>
                            <a:pt x="123806" y="126886"/>
                            <a:pt x="128894" y="127798"/>
                            <a:pt x="144200" y="115095"/>
                          </a:cubicBezTo>
                          <a:cubicBezTo>
                            <a:pt x="187398" y="79244"/>
                            <a:pt x="148968" y="0"/>
                            <a:pt x="93250" y="100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8" name="任意多边形: 形状 807">
                      <a:extLst>
                        <a:ext uri="{FF2B5EF4-FFF2-40B4-BE49-F238E27FC236}">
                          <a16:creationId xmlns:a16="http://schemas.microsoft.com/office/drawing/2014/main" id="{D00E8E7A-3B0D-4185-8797-B09879162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935" y="4907309"/>
                      <a:ext cx="155853" cy="1202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853" h="120284">
                          <a:moveTo>
                            <a:pt x="11582" y="20474"/>
                          </a:moveTo>
                          <a:cubicBezTo>
                            <a:pt x="0" y="32055"/>
                            <a:pt x="846" y="108993"/>
                            <a:pt x="12640" y="116811"/>
                          </a:cubicBezTo>
                          <a:cubicBezTo>
                            <a:pt x="17879" y="120283"/>
                            <a:pt x="47882" y="119554"/>
                            <a:pt x="79315" y="115191"/>
                          </a:cubicBezTo>
                          <a:cubicBezTo>
                            <a:pt x="130052" y="108147"/>
                            <a:pt x="137609" y="102811"/>
                            <a:pt x="146658" y="67638"/>
                          </a:cubicBezTo>
                          <a:cubicBezTo>
                            <a:pt x="155852" y="31901"/>
                            <a:pt x="153364" y="26629"/>
                            <a:pt x="121258" y="13836"/>
                          </a:cubicBezTo>
                          <a:cubicBezTo>
                            <a:pt x="86534" y="0"/>
                            <a:pt x="28546" y="3509"/>
                            <a:pt x="11582" y="2047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09" name="任意多边形: 形状 808">
                      <a:extLst>
                        <a:ext uri="{FF2B5EF4-FFF2-40B4-BE49-F238E27FC236}">
                          <a16:creationId xmlns:a16="http://schemas.microsoft.com/office/drawing/2014/main" id="{4B1A91A4-29F3-4BD5-8CA6-C68E0860A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8929" y="4903317"/>
                      <a:ext cx="148908" cy="1315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908" h="131544">
                          <a:moveTo>
                            <a:pt x="11024" y="33976"/>
                          </a:moveTo>
                          <a:cubicBezTo>
                            <a:pt x="7230" y="43864"/>
                            <a:pt x="3123" y="65295"/>
                            <a:pt x="1898" y="81601"/>
                          </a:cubicBezTo>
                          <a:cubicBezTo>
                            <a:pt x="0" y="106861"/>
                            <a:pt x="7520" y="112764"/>
                            <a:pt x="52712" y="121485"/>
                          </a:cubicBezTo>
                          <a:cubicBezTo>
                            <a:pt x="104833" y="131543"/>
                            <a:pt x="106135" y="130917"/>
                            <a:pt x="127746" y="85376"/>
                          </a:cubicBezTo>
                          <a:cubicBezTo>
                            <a:pt x="148907" y="40781"/>
                            <a:pt x="148823" y="38364"/>
                            <a:pt x="125504" y="21360"/>
                          </a:cubicBezTo>
                          <a:cubicBezTo>
                            <a:pt x="96212" y="0"/>
                            <a:pt x="20876" y="8302"/>
                            <a:pt x="11024" y="339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0" name="任意多边形: 形状 809">
                      <a:extLst>
                        <a:ext uri="{FF2B5EF4-FFF2-40B4-BE49-F238E27FC236}">
                          <a16:creationId xmlns:a16="http://schemas.microsoft.com/office/drawing/2014/main" id="{8C82C313-60AB-4D17-97C0-E3B7AABE6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7900" y="4950408"/>
                      <a:ext cx="2724151" cy="1350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24151" h="135080">
                          <a:moveTo>
                            <a:pt x="31750" y="6076"/>
                          </a:moveTo>
                          <a:cubicBezTo>
                            <a:pt x="8794" y="12169"/>
                            <a:pt x="0" y="23138"/>
                            <a:pt x="0" y="45680"/>
                          </a:cubicBezTo>
                          <a:lnTo>
                            <a:pt x="0" y="76858"/>
                          </a:lnTo>
                          <a:lnTo>
                            <a:pt x="558800" y="86154"/>
                          </a:lnTo>
                          <a:cubicBezTo>
                            <a:pt x="866140" y="91266"/>
                            <a:pt x="1240472" y="98987"/>
                            <a:pt x="1390650" y="103311"/>
                          </a:cubicBezTo>
                          <a:cubicBezTo>
                            <a:pt x="1540828" y="107635"/>
                            <a:pt x="1902301" y="116552"/>
                            <a:pt x="2193925" y="123126"/>
                          </a:cubicBezTo>
                          <a:lnTo>
                            <a:pt x="2724150" y="135079"/>
                          </a:lnTo>
                          <a:lnTo>
                            <a:pt x="2724150" y="103543"/>
                          </a:lnTo>
                          <a:cubicBezTo>
                            <a:pt x="2724150" y="86198"/>
                            <a:pt x="2718402" y="68454"/>
                            <a:pt x="2711375" y="64112"/>
                          </a:cubicBezTo>
                          <a:cubicBezTo>
                            <a:pt x="2699962" y="57058"/>
                            <a:pt x="1828342" y="36900"/>
                            <a:pt x="1079500" y="26371"/>
                          </a:cubicBezTo>
                          <a:cubicBezTo>
                            <a:pt x="822456" y="22757"/>
                            <a:pt x="589428" y="16462"/>
                            <a:pt x="209550" y="2874"/>
                          </a:cubicBezTo>
                          <a:cubicBezTo>
                            <a:pt x="129223" y="0"/>
                            <a:pt x="49213" y="1441"/>
                            <a:pt x="31750" y="60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1" name="任意多边形: 形状 810">
                      <a:extLst>
                        <a:ext uri="{FF2B5EF4-FFF2-40B4-BE49-F238E27FC236}">
                          <a16:creationId xmlns:a16="http://schemas.microsoft.com/office/drawing/2014/main" id="{89D17DA5-C26A-4F68-B048-0A7D1204EB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3606" y="4961521"/>
                      <a:ext cx="1020327" cy="1228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20327" h="122896">
                          <a:moveTo>
                            <a:pt x="842894" y="6802"/>
                          </a:moveTo>
                          <a:cubicBezTo>
                            <a:pt x="828924" y="11916"/>
                            <a:pt x="643186" y="17710"/>
                            <a:pt x="430144" y="19678"/>
                          </a:cubicBezTo>
                          <a:cubicBezTo>
                            <a:pt x="9025" y="23569"/>
                            <a:pt x="0" y="25315"/>
                            <a:pt x="61686" y="90977"/>
                          </a:cubicBezTo>
                          <a:lnTo>
                            <a:pt x="91672" y="122895"/>
                          </a:lnTo>
                          <a:lnTo>
                            <a:pt x="551949" y="122895"/>
                          </a:lnTo>
                          <a:cubicBezTo>
                            <a:pt x="905746" y="122895"/>
                            <a:pt x="1013436" y="119269"/>
                            <a:pt x="1017452" y="107220"/>
                          </a:cubicBezTo>
                          <a:cubicBezTo>
                            <a:pt x="1020326" y="98599"/>
                            <a:pt x="1011665" y="72882"/>
                            <a:pt x="998206" y="50070"/>
                          </a:cubicBezTo>
                          <a:cubicBezTo>
                            <a:pt x="978126" y="16038"/>
                            <a:pt x="964275" y="7600"/>
                            <a:pt x="921015" y="3050"/>
                          </a:cubicBezTo>
                          <a:cubicBezTo>
                            <a:pt x="892018" y="0"/>
                            <a:pt x="856864" y="1689"/>
                            <a:pt x="842894" y="68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2" name="任意多边形: 形状 811">
                      <a:extLst>
                        <a:ext uri="{FF2B5EF4-FFF2-40B4-BE49-F238E27FC236}">
                          <a16:creationId xmlns:a16="http://schemas.microsoft.com/office/drawing/2014/main" id="{8CBA2C1B-ADA3-4EC1-9A4A-CAF2FF71F1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2312" y="5009604"/>
                      <a:ext cx="604555" cy="3107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04555" h="310701">
                          <a:moveTo>
                            <a:pt x="203635" y="28662"/>
                          </a:moveTo>
                          <a:cubicBezTo>
                            <a:pt x="188786" y="44468"/>
                            <a:pt x="176638" y="66428"/>
                            <a:pt x="176638" y="77463"/>
                          </a:cubicBezTo>
                          <a:cubicBezTo>
                            <a:pt x="176638" y="95107"/>
                            <a:pt x="116551" y="150197"/>
                            <a:pt x="81388" y="164791"/>
                          </a:cubicBezTo>
                          <a:cubicBezTo>
                            <a:pt x="68880" y="169982"/>
                            <a:pt x="0" y="294671"/>
                            <a:pt x="3428" y="305915"/>
                          </a:cubicBezTo>
                          <a:cubicBezTo>
                            <a:pt x="4396" y="309091"/>
                            <a:pt x="105201" y="310700"/>
                            <a:pt x="227438" y="309490"/>
                          </a:cubicBezTo>
                          <a:lnTo>
                            <a:pt x="449688" y="307290"/>
                          </a:lnTo>
                          <a:lnTo>
                            <a:pt x="453462" y="276776"/>
                          </a:lnTo>
                          <a:cubicBezTo>
                            <a:pt x="456987" y="248269"/>
                            <a:pt x="468217" y="220428"/>
                            <a:pt x="518517" y="115489"/>
                          </a:cubicBezTo>
                          <a:cubicBezTo>
                            <a:pt x="529835" y="91876"/>
                            <a:pt x="553348" y="68519"/>
                            <a:pt x="572433" y="61929"/>
                          </a:cubicBezTo>
                          <a:cubicBezTo>
                            <a:pt x="596807" y="53513"/>
                            <a:pt x="604554" y="43654"/>
                            <a:pt x="600120" y="26698"/>
                          </a:cubicBezTo>
                          <a:cubicBezTo>
                            <a:pt x="594513" y="5256"/>
                            <a:pt x="577750" y="3011"/>
                            <a:pt x="412297" y="1540"/>
                          </a:cubicBezTo>
                          <a:cubicBezTo>
                            <a:pt x="238970" y="0"/>
                            <a:pt x="229392" y="1245"/>
                            <a:pt x="203635" y="286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3" name="任意多边形: 形状 812">
                      <a:extLst>
                        <a:ext uri="{FF2B5EF4-FFF2-40B4-BE49-F238E27FC236}">
                          <a16:creationId xmlns:a16="http://schemas.microsoft.com/office/drawing/2014/main" id="{3D0962CF-6B11-4E4C-A5C5-6E306AF59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0831" y="5056483"/>
                      <a:ext cx="803429" cy="264305"/>
                    </a:xfrm>
                    <a:custGeom>
                      <a:avLst/>
                      <a:gdLst>
                        <a:gd name="connsiteX0" fmla="*/ 190490 w 800937"/>
                        <a:gd name="connsiteY0" fmla="*/ 11003 h 240677"/>
                        <a:gd name="connsiteX1" fmla="*/ 182023 w 800937"/>
                        <a:gd name="connsiteY1" fmla="*/ 87203 h 240677"/>
                        <a:gd name="connsiteX2" fmla="*/ 182023 w 800937"/>
                        <a:gd name="connsiteY2" fmla="*/ 154936 h 240677"/>
                        <a:gd name="connsiteX3" fmla="*/ 99074 w 800937"/>
                        <a:gd name="connsiteY3" fmla="*/ 154936 h 240677"/>
                        <a:gd name="connsiteX4" fmla="*/ 9479 w 800937"/>
                        <a:gd name="connsiteY4" fmla="*/ 233636 h 240677"/>
                        <a:gd name="connsiteX5" fmla="*/ 404636 w 800937"/>
                        <a:gd name="connsiteY5" fmla="*/ 229517 h 240677"/>
                        <a:gd name="connsiteX6" fmla="*/ 785273 w 800937"/>
                        <a:gd name="connsiteY6" fmla="*/ 224786 h 240677"/>
                        <a:gd name="connsiteX7" fmla="*/ 795716 w 800937"/>
                        <a:gd name="connsiteY7" fmla="*/ 195443 h 240677"/>
                        <a:gd name="connsiteX8" fmla="*/ 720455 w 800937"/>
                        <a:gd name="connsiteY8" fmla="*/ 143738 h 240677"/>
                        <a:gd name="connsiteX9" fmla="*/ 613823 w 800937"/>
                        <a:gd name="connsiteY9" fmla="*/ 84639 h 240677"/>
                        <a:gd name="connsiteX10" fmla="*/ 579665 w 800937"/>
                        <a:gd name="connsiteY10" fmla="*/ 81911 h 240677"/>
                        <a:gd name="connsiteX11" fmla="*/ 515352 w 800937"/>
                        <a:gd name="connsiteY11" fmla="*/ 136475 h 240677"/>
                        <a:gd name="connsiteX12" fmla="*/ 436023 w 800937"/>
                        <a:gd name="connsiteY12" fmla="*/ 95246 h 240677"/>
                        <a:gd name="connsiteX13" fmla="*/ 396158 w 800937"/>
                        <a:gd name="connsiteY13" fmla="*/ 100961 h 240677"/>
                        <a:gd name="connsiteX14" fmla="*/ 303662 w 800937"/>
                        <a:gd name="connsiteY14" fmla="*/ 146063 h 240677"/>
                        <a:gd name="connsiteX15" fmla="*/ 229304 w 800937"/>
                        <a:gd name="connsiteY15" fmla="*/ 156239 h 240677"/>
                        <a:gd name="connsiteX16" fmla="*/ 236212 w 800937"/>
                        <a:gd name="connsiteY16" fmla="*/ 104738 h 240677"/>
                        <a:gd name="connsiteX17" fmla="*/ 190490 w 800937"/>
                        <a:gd name="connsiteY17" fmla="*/ 11003 h 240677"/>
                        <a:gd name="connsiteX0" fmla="*/ 201586 w 812032"/>
                        <a:gd name="connsiteY0" fmla="*/ 11002 h 249467"/>
                        <a:gd name="connsiteX1" fmla="*/ 193119 w 812032"/>
                        <a:gd name="connsiteY1" fmla="*/ 87202 h 249467"/>
                        <a:gd name="connsiteX2" fmla="*/ 193119 w 812032"/>
                        <a:gd name="connsiteY2" fmla="*/ 154935 h 249467"/>
                        <a:gd name="connsiteX3" fmla="*/ 110170 w 812032"/>
                        <a:gd name="connsiteY3" fmla="*/ 154935 h 249467"/>
                        <a:gd name="connsiteX4" fmla="*/ 20575 w 812032"/>
                        <a:gd name="connsiteY4" fmla="*/ 233635 h 249467"/>
                        <a:gd name="connsiteX5" fmla="*/ 426171 w 812032"/>
                        <a:gd name="connsiteY5" fmla="*/ 247783 h 249467"/>
                        <a:gd name="connsiteX6" fmla="*/ 796369 w 812032"/>
                        <a:gd name="connsiteY6" fmla="*/ 224785 h 249467"/>
                        <a:gd name="connsiteX7" fmla="*/ 806812 w 812032"/>
                        <a:gd name="connsiteY7" fmla="*/ 195442 h 249467"/>
                        <a:gd name="connsiteX8" fmla="*/ 731551 w 812032"/>
                        <a:gd name="connsiteY8" fmla="*/ 143737 h 249467"/>
                        <a:gd name="connsiteX9" fmla="*/ 624919 w 812032"/>
                        <a:gd name="connsiteY9" fmla="*/ 84638 h 249467"/>
                        <a:gd name="connsiteX10" fmla="*/ 590761 w 812032"/>
                        <a:gd name="connsiteY10" fmla="*/ 81910 h 249467"/>
                        <a:gd name="connsiteX11" fmla="*/ 526448 w 812032"/>
                        <a:gd name="connsiteY11" fmla="*/ 136474 h 249467"/>
                        <a:gd name="connsiteX12" fmla="*/ 447119 w 812032"/>
                        <a:gd name="connsiteY12" fmla="*/ 95245 h 249467"/>
                        <a:gd name="connsiteX13" fmla="*/ 407254 w 812032"/>
                        <a:gd name="connsiteY13" fmla="*/ 100960 h 249467"/>
                        <a:gd name="connsiteX14" fmla="*/ 314758 w 812032"/>
                        <a:gd name="connsiteY14" fmla="*/ 146062 h 249467"/>
                        <a:gd name="connsiteX15" fmla="*/ 240400 w 812032"/>
                        <a:gd name="connsiteY15" fmla="*/ 156238 h 249467"/>
                        <a:gd name="connsiteX16" fmla="*/ 247308 w 812032"/>
                        <a:gd name="connsiteY16" fmla="*/ 104737 h 249467"/>
                        <a:gd name="connsiteX17" fmla="*/ 201586 w 812032"/>
                        <a:gd name="connsiteY17" fmla="*/ 11002 h 249467"/>
                        <a:gd name="connsiteX0" fmla="*/ 201586 w 812032"/>
                        <a:gd name="connsiteY0" fmla="*/ 11002 h 256102"/>
                        <a:gd name="connsiteX1" fmla="*/ 193119 w 812032"/>
                        <a:gd name="connsiteY1" fmla="*/ 87202 h 256102"/>
                        <a:gd name="connsiteX2" fmla="*/ 193119 w 812032"/>
                        <a:gd name="connsiteY2" fmla="*/ 154935 h 256102"/>
                        <a:gd name="connsiteX3" fmla="*/ 110170 w 812032"/>
                        <a:gd name="connsiteY3" fmla="*/ 154935 h 256102"/>
                        <a:gd name="connsiteX4" fmla="*/ 20575 w 812032"/>
                        <a:gd name="connsiteY4" fmla="*/ 233635 h 256102"/>
                        <a:gd name="connsiteX5" fmla="*/ 426171 w 812032"/>
                        <a:gd name="connsiteY5" fmla="*/ 247783 h 256102"/>
                        <a:gd name="connsiteX6" fmla="*/ 798978 w 812032"/>
                        <a:gd name="connsiteY6" fmla="*/ 256102 h 256102"/>
                        <a:gd name="connsiteX7" fmla="*/ 806812 w 812032"/>
                        <a:gd name="connsiteY7" fmla="*/ 195442 h 256102"/>
                        <a:gd name="connsiteX8" fmla="*/ 731551 w 812032"/>
                        <a:gd name="connsiteY8" fmla="*/ 143737 h 256102"/>
                        <a:gd name="connsiteX9" fmla="*/ 624919 w 812032"/>
                        <a:gd name="connsiteY9" fmla="*/ 84638 h 256102"/>
                        <a:gd name="connsiteX10" fmla="*/ 590761 w 812032"/>
                        <a:gd name="connsiteY10" fmla="*/ 81910 h 256102"/>
                        <a:gd name="connsiteX11" fmla="*/ 526448 w 812032"/>
                        <a:gd name="connsiteY11" fmla="*/ 136474 h 256102"/>
                        <a:gd name="connsiteX12" fmla="*/ 447119 w 812032"/>
                        <a:gd name="connsiteY12" fmla="*/ 95245 h 256102"/>
                        <a:gd name="connsiteX13" fmla="*/ 407254 w 812032"/>
                        <a:gd name="connsiteY13" fmla="*/ 100960 h 256102"/>
                        <a:gd name="connsiteX14" fmla="*/ 314758 w 812032"/>
                        <a:gd name="connsiteY14" fmla="*/ 146062 h 256102"/>
                        <a:gd name="connsiteX15" fmla="*/ 240400 w 812032"/>
                        <a:gd name="connsiteY15" fmla="*/ 156238 h 256102"/>
                        <a:gd name="connsiteX16" fmla="*/ 247308 w 812032"/>
                        <a:gd name="connsiteY16" fmla="*/ 104737 h 256102"/>
                        <a:gd name="connsiteX17" fmla="*/ 201586 w 812032"/>
                        <a:gd name="connsiteY17" fmla="*/ 11002 h 256102"/>
                        <a:gd name="connsiteX0" fmla="*/ 201400 w 811846"/>
                        <a:gd name="connsiteY0" fmla="*/ 11002 h 264083"/>
                        <a:gd name="connsiteX1" fmla="*/ 192933 w 811846"/>
                        <a:gd name="connsiteY1" fmla="*/ 87202 h 264083"/>
                        <a:gd name="connsiteX2" fmla="*/ 192933 w 811846"/>
                        <a:gd name="connsiteY2" fmla="*/ 154935 h 264083"/>
                        <a:gd name="connsiteX3" fmla="*/ 109984 w 811846"/>
                        <a:gd name="connsiteY3" fmla="*/ 154935 h 264083"/>
                        <a:gd name="connsiteX4" fmla="*/ 20389 w 811846"/>
                        <a:gd name="connsiteY4" fmla="*/ 233635 h 264083"/>
                        <a:gd name="connsiteX5" fmla="*/ 423374 w 811846"/>
                        <a:gd name="connsiteY5" fmla="*/ 263441 h 264083"/>
                        <a:gd name="connsiteX6" fmla="*/ 798792 w 811846"/>
                        <a:gd name="connsiteY6" fmla="*/ 256102 h 264083"/>
                        <a:gd name="connsiteX7" fmla="*/ 806626 w 811846"/>
                        <a:gd name="connsiteY7" fmla="*/ 195442 h 264083"/>
                        <a:gd name="connsiteX8" fmla="*/ 731365 w 811846"/>
                        <a:gd name="connsiteY8" fmla="*/ 143737 h 264083"/>
                        <a:gd name="connsiteX9" fmla="*/ 624733 w 811846"/>
                        <a:gd name="connsiteY9" fmla="*/ 84638 h 264083"/>
                        <a:gd name="connsiteX10" fmla="*/ 590575 w 811846"/>
                        <a:gd name="connsiteY10" fmla="*/ 81910 h 264083"/>
                        <a:gd name="connsiteX11" fmla="*/ 526262 w 811846"/>
                        <a:gd name="connsiteY11" fmla="*/ 136474 h 264083"/>
                        <a:gd name="connsiteX12" fmla="*/ 446933 w 811846"/>
                        <a:gd name="connsiteY12" fmla="*/ 95245 h 264083"/>
                        <a:gd name="connsiteX13" fmla="*/ 407068 w 811846"/>
                        <a:gd name="connsiteY13" fmla="*/ 100960 h 264083"/>
                        <a:gd name="connsiteX14" fmla="*/ 314572 w 811846"/>
                        <a:gd name="connsiteY14" fmla="*/ 146062 h 264083"/>
                        <a:gd name="connsiteX15" fmla="*/ 240214 w 811846"/>
                        <a:gd name="connsiteY15" fmla="*/ 156238 h 264083"/>
                        <a:gd name="connsiteX16" fmla="*/ 247122 w 811846"/>
                        <a:gd name="connsiteY16" fmla="*/ 104737 h 264083"/>
                        <a:gd name="connsiteX17" fmla="*/ 201400 w 811846"/>
                        <a:gd name="connsiteY17" fmla="*/ 11002 h 264083"/>
                        <a:gd name="connsiteX0" fmla="*/ 192983 w 803429"/>
                        <a:gd name="connsiteY0" fmla="*/ 11002 h 264305"/>
                        <a:gd name="connsiteX1" fmla="*/ 184516 w 803429"/>
                        <a:gd name="connsiteY1" fmla="*/ 87202 h 264305"/>
                        <a:gd name="connsiteX2" fmla="*/ 184516 w 803429"/>
                        <a:gd name="connsiteY2" fmla="*/ 154935 h 264305"/>
                        <a:gd name="connsiteX3" fmla="*/ 101567 w 803429"/>
                        <a:gd name="connsiteY3" fmla="*/ 154935 h 264305"/>
                        <a:gd name="connsiteX4" fmla="*/ 22410 w 803429"/>
                        <a:gd name="connsiteY4" fmla="*/ 238855 h 264305"/>
                        <a:gd name="connsiteX5" fmla="*/ 414957 w 803429"/>
                        <a:gd name="connsiteY5" fmla="*/ 263441 h 264305"/>
                        <a:gd name="connsiteX6" fmla="*/ 790375 w 803429"/>
                        <a:gd name="connsiteY6" fmla="*/ 256102 h 264305"/>
                        <a:gd name="connsiteX7" fmla="*/ 798209 w 803429"/>
                        <a:gd name="connsiteY7" fmla="*/ 195442 h 264305"/>
                        <a:gd name="connsiteX8" fmla="*/ 722948 w 803429"/>
                        <a:gd name="connsiteY8" fmla="*/ 143737 h 264305"/>
                        <a:gd name="connsiteX9" fmla="*/ 616316 w 803429"/>
                        <a:gd name="connsiteY9" fmla="*/ 84638 h 264305"/>
                        <a:gd name="connsiteX10" fmla="*/ 582158 w 803429"/>
                        <a:gd name="connsiteY10" fmla="*/ 81910 h 264305"/>
                        <a:gd name="connsiteX11" fmla="*/ 517845 w 803429"/>
                        <a:gd name="connsiteY11" fmla="*/ 136474 h 264305"/>
                        <a:gd name="connsiteX12" fmla="*/ 438516 w 803429"/>
                        <a:gd name="connsiteY12" fmla="*/ 95245 h 264305"/>
                        <a:gd name="connsiteX13" fmla="*/ 398651 w 803429"/>
                        <a:gd name="connsiteY13" fmla="*/ 100960 h 264305"/>
                        <a:gd name="connsiteX14" fmla="*/ 306155 w 803429"/>
                        <a:gd name="connsiteY14" fmla="*/ 146062 h 264305"/>
                        <a:gd name="connsiteX15" fmla="*/ 231797 w 803429"/>
                        <a:gd name="connsiteY15" fmla="*/ 156238 h 264305"/>
                        <a:gd name="connsiteX16" fmla="*/ 238705 w 803429"/>
                        <a:gd name="connsiteY16" fmla="*/ 104737 h 264305"/>
                        <a:gd name="connsiteX17" fmla="*/ 192983 w 803429"/>
                        <a:gd name="connsiteY17" fmla="*/ 11002 h 264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803429" h="264305">
                          <a:moveTo>
                            <a:pt x="192983" y="11002"/>
                          </a:moveTo>
                          <a:cubicBezTo>
                            <a:pt x="188326" y="15658"/>
                            <a:pt x="184516" y="49948"/>
                            <a:pt x="184516" y="87202"/>
                          </a:cubicBezTo>
                          <a:lnTo>
                            <a:pt x="184516" y="154935"/>
                          </a:lnTo>
                          <a:lnTo>
                            <a:pt x="101567" y="154935"/>
                          </a:lnTo>
                          <a:cubicBezTo>
                            <a:pt x="14442" y="154935"/>
                            <a:pt x="-29822" y="220771"/>
                            <a:pt x="22410" y="238855"/>
                          </a:cubicBezTo>
                          <a:cubicBezTo>
                            <a:pt x="74642" y="256939"/>
                            <a:pt x="88406" y="267499"/>
                            <a:pt x="414957" y="263441"/>
                          </a:cubicBezTo>
                          <a:lnTo>
                            <a:pt x="790375" y="256102"/>
                          </a:lnTo>
                          <a:lnTo>
                            <a:pt x="798209" y="195442"/>
                          </a:lnTo>
                          <a:cubicBezTo>
                            <a:pt x="815191" y="147722"/>
                            <a:pt x="790910" y="131041"/>
                            <a:pt x="722948" y="143737"/>
                          </a:cubicBezTo>
                          <a:cubicBezTo>
                            <a:pt x="645315" y="158241"/>
                            <a:pt x="616316" y="142169"/>
                            <a:pt x="616316" y="84638"/>
                          </a:cubicBezTo>
                          <a:cubicBezTo>
                            <a:pt x="616316" y="29114"/>
                            <a:pt x="595732" y="27470"/>
                            <a:pt x="582158" y="81910"/>
                          </a:cubicBezTo>
                          <a:cubicBezTo>
                            <a:pt x="573385" y="117094"/>
                            <a:pt x="563895" y="125146"/>
                            <a:pt x="517845" y="136474"/>
                          </a:cubicBezTo>
                          <a:cubicBezTo>
                            <a:pt x="457196" y="151393"/>
                            <a:pt x="438516" y="141685"/>
                            <a:pt x="438516" y="95245"/>
                          </a:cubicBezTo>
                          <a:cubicBezTo>
                            <a:pt x="438516" y="55855"/>
                            <a:pt x="420755" y="58401"/>
                            <a:pt x="398651" y="100960"/>
                          </a:cubicBezTo>
                          <a:cubicBezTo>
                            <a:pt x="383226" y="130660"/>
                            <a:pt x="369389" y="137407"/>
                            <a:pt x="306155" y="146062"/>
                          </a:cubicBezTo>
                          <a:lnTo>
                            <a:pt x="231797" y="156238"/>
                          </a:lnTo>
                          <a:lnTo>
                            <a:pt x="238705" y="104737"/>
                          </a:lnTo>
                          <a:cubicBezTo>
                            <a:pt x="249494" y="24293"/>
                            <a:pt x="226609" y="-22625"/>
                            <a:pt x="192983" y="110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4" name="任意多边形: 形状 813">
                      <a:extLst>
                        <a:ext uri="{FF2B5EF4-FFF2-40B4-BE49-F238E27FC236}">
                          <a16:creationId xmlns:a16="http://schemas.microsoft.com/office/drawing/2014/main" id="{FB75ECE0-174D-42C3-9A17-7A147197A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6596" y="5061168"/>
                      <a:ext cx="71158" cy="1248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158" h="124849">
                          <a:moveTo>
                            <a:pt x="16007" y="36783"/>
                          </a:moveTo>
                          <a:cubicBezTo>
                            <a:pt x="0" y="66692"/>
                            <a:pt x="16729" y="124848"/>
                            <a:pt x="41340" y="124848"/>
                          </a:cubicBezTo>
                          <a:cubicBezTo>
                            <a:pt x="60055" y="124848"/>
                            <a:pt x="71157" y="67787"/>
                            <a:pt x="58854" y="34830"/>
                          </a:cubicBezTo>
                          <a:cubicBezTo>
                            <a:pt x="45851" y="0"/>
                            <a:pt x="35439" y="474"/>
                            <a:pt x="16007" y="367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5" name="任意多边形: 形状 814">
                      <a:extLst>
                        <a:ext uri="{FF2B5EF4-FFF2-40B4-BE49-F238E27FC236}">
                          <a16:creationId xmlns:a16="http://schemas.microsoft.com/office/drawing/2014/main" id="{A27CFE8B-0AAB-4465-AE1D-360F6BCDE0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7450" y="5067203"/>
                      <a:ext cx="232182" cy="2611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2182" h="261146">
                          <a:moveTo>
                            <a:pt x="9525" y="7277"/>
                          </a:moveTo>
                          <a:cubicBezTo>
                            <a:pt x="4286" y="13906"/>
                            <a:pt x="0" y="69588"/>
                            <a:pt x="0" y="131016"/>
                          </a:cubicBezTo>
                          <a:cubicBezTo>
                            <a:pt x="0" y="192444"/>
                            <a:pt x="4286" y="245422"/>
                            <a:pt x="9525" y="248745"/>
                          </a:cubicBezTo>
                          <a:cubicBezTo>
                            <a:pt x="14764" y="252068"/>
                            <a:pt x="58282" y="256112"/>
                            <a:pt x="106233" y="257731"/>
                          </a:cubicBezTo>
                          <a:cubicBezTo>
                            <a:pt x="207307" y="261145"/>
                            <a:pt x="232181" y="247181"/>
                            <a:pt x="201606" y="204188"/>
                          </a:cubicBezTo>
                          <a:cubicBezTo>
                            <a:pt x="185221" y="181148"/>
                            <a:pt x="170692" y="176424"/>
                            <a:pt x="122517" y="178474"/>
                          </a:cubicBezTo>
                          <a:lnTo>
                            <a:pt x="63500" y="180986"/>
                          </a:lnTo>
                          <a:lnTo>
                            <a:pt x="63500" y="107004"/>
                          </a:lnTo>
                          <a:cubicBezTo>
                            <a:pt x="63500" y="52212"/>
                            <a:pt x="57735" y="28121"/>
                            <a:pt x="41275" y="14123"/>
                          </a:cubicBezTo>
                          <a:cubicBezTo>
                            <a:pt x="27857" y="2713"/>
                            <a:pt x="15276" y="0"/>
                            <a:pt x="9525" y="72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6" name="任意多边形: 形状 815">
                      <a:extLst>
                        <a:ext uri="{FF2B5EF4-FFF2-40B4-BE49-F238E27FC236}">
                          <a16:creationId xmlns:a16="http://schemas.microsoft.com/office/drawing/2014/main" id="{84A8BB49-A372-4A32-8305-0B61B1D6A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13650" y="5071716"/>
                      <a:ext cx="640703" cy="3233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0703" h="323343">
                          <a:moveTo>
                            <a:pt x="0" y="25158"/>
                          </a:moveTo>
                          <a:cubicBezTo>
                            <a:pt x="0" y="41559"/>
                            <a:pt x="11317" y="53156"/>
                            <a:pt x="32511" y="58476"/>
                          </a:cubicBezTo>
                          <a:cubicBezTo>
                            <a:pt x="78626" y="70050"/>
                            <a:pt x="179403" y="209696"/>
                            <a:pt x="180891" y="264084"/>
                          </a:cubicBezTo>
                          <a:cubicBezTo>
                            <a:pt x="181520" y="287093"/>
                            <a:pt x="186335" y="308576"/>
                            <a:pt x="191590" y="311824"/>
                          </a:cubicBezTo>
                          <a:cubicBezTo>
                            <a:pt x="209517" y="322903"/>
                            <a:pt x="634919" y="323342"/>
                            <a:pt x="636946" y="312282"/>
                          </a:cubicBezTo>
                          <a:cubicBezTo>
                            <a:pt x="640702" y="291789"/>
                            <a:pt x="514651" y="162779"/>
                            <a:pt x="473075" y="144566"/>
                          </a:cubicBezTo>
                          <a:cubicBezTo>
                            <a:pt x="450374" y="134620"/>
                            <a:pt x="428833" y="116599"/>
                            <a:pt x="425206" y="104517"/>
                          </a:cubicBezTo>
                          <a:cubicBezTo>
                            <a:pt x="421580" y="92435"/>
                            <a:pt x="402758" y="63976"/>
                            <a:pt x="383380" y="41275"/>
                          </a:cubicBezTo>
                          <a:lnTo>
                            <a:pt x="348148" y="0"/>
                          </a:lnTo>
                          <a:lnTo>
                            <a:pt x="174074" y="0"/>
                          </a:lnTo>
                          <a:cubicBezTo>
                            <a:pt x="9025" y="0"/>
                            <a:pt x="0" y="1304"/>
                            <a:pt x="0" y="25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7" name="任意多边形: 形状 816">
                      <a:extLst>
                        <a:ext uri="{FF2B5EF4-FFF2-40B4-BE49-F238E27FC236}">
                          <a16:creationId xmlns:a16="http://schemas.microsoft.com/office/drawing/2014/main" id="{8CB554B8-F004-4EB5-9FF8-67336A8EF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1979" y="5084233"/>
                      <a:ext cx="2072889" cy="2656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2889" h="265652">
                          <a:moveTo>
                            <a:pt x="17560" y="8825"/>
                          </a:moveTo>
                          <a:cubicBezTo>
                            <a:pt x="1536" y="17518"/>
                            <a:pt x="0" y="36737"/>
                            <a:pt x="8242" y="125444"/>
                          </a:cubicBezTo>
                          <a:cubicBezTo>
                            <a:pt x="13669" y="183861"/>
                            <a:pt x="21179" y="234724"/>
                            <a:pt x="24930" y="238475"/>
                          </a:cubicBezTo>
                          <a:cubicBezTo>
                            <a:pt x="28681" y="242226"/>
                            <a:pt x="193293" y="244303"/>
                            <a:pt x="390735" y="243091"/>
                          </a:cubicBezTo>
                          <a:cubicBezTo>
                            <a:pt x="662800" y="241422"/>
                            <a:pt x="1963362" y="258382"/>
                            <a:pt x="2060580" y="264867"/>
                          </a:cubicBezTo>
                          <a:cubicBezTo>
                            <a:pt x="2072326" y="265651"/>
                            <a:pt x="2072888" y="254577"/>
                            <a:pt x="2062918" y="218765"/>
                          </a:cubicBezTo>
                          <a:cubicBezTo>
                            <a:pt x="2055702" y="192843"/>
                            <a:pt x="2046551" y="157346"/>
                            <a:pt x="2042582" y="139883"/>
                          </a:cubicBezTo>
                          <a:cubicBezTo>
                            <a:pt x="2036294" y="112212"/>
                            <a:pt x="2034778" y="114042"/>
                            <a:pt x="2030779" y="154125"/>
                          </a:cubicBezTo>
                          <a:cubicBezTo>
                            <a:pt x="2026528" y="196739"/>
                            <a:pt x="2022529" y="200703"/>
                            <a:pt x="1976340" y="208089"/>
                          </a:cubicBezTo>
                          <a:cubicBezTo>
                            <a:pt x="1893270" y="221372"/>
                            <a:pt x="1884265" y="211960"/>
                            <a:pt x="1882008" y="109493"/>
                          </a:cubicBezTo>
                          <a:lnTo>
                            <a:pt x="1880021" y="19233"/>
                          </a:lnTo>
                          <a:lnTo>
                            <a:pt x="978321" y="12344"/>
                          </a:lnTo>
                          <a:cubicBezTo>
                            <a:pt x="482386" y="8555"/>
                            <a:pt x="67649" y="3871"/>
                            <a:pt x="56684" y="1936"/>
                          </a:cubicBezTo>
                          <a:cubicBezTo>
                            <a:pt x="45718" y="0"/>
                            <a:pt x="28113" y="3101"/>
                            <a:pt x="17560" y="88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8" name="任意多边形: 形状 817">
                      <a:extLst>
                        <a:ext uri="{FF2B5EF4-FFF2-40B4-BE49-F238E27FC236}">
                          <a16:creationId xmlns:a16="http://schemas.microsoft.com/office/drawing/2014/main" id="{BD50065A-3D30-40D0-957E-E6115D922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7380" y="5084416"/>
                      <a:ext cx="38239" cy="273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239" h="27306">
                          <a:moveTo>
                            <a:pt x="2503" y="13653"/>
                          </a:moveTo>
                          <a:cubicBezTo>
                            <a:pt x="5006" y="21161"/>
                            <a:pt x="12483" y="27305"/>
                            <a:pt x="19119" y="27305"/>
                          </a:cubicBezTo>
                          <a:cubicBezTo>
                            <a:pt x="25755" y="27305"/>
                            <a:pt x="33232" y="21161"/>
                            <a:pt x="35735" y="13653"/>
                          </a:cubicBezTo>
                          <a:cubicBezTo>
                            <a:pt x="38238" y="6144"/>
                            <a:pt x="30761" y="0"/>
                            <a:pt x="19119" y="0"/>
                          </a:cubicBezTo>
                          <a:cubicBezTo>
                            <a:pt x="7477" y="0"/>
                            <a:pt x="0" y="6144"/>
                            <a:pt x="2503" y="1365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19" name="任意多边形: 形状 818">
                      <a:extLst>
                        <a:ext uri="{FF2B5EF4-FFF2-40B4-BE49-F238E27FC236}">
                          <a16:creationId xmlns:a16="http://schemas.microsoft.com/office/drawing/2014/main" id="{653B2EE5-1387-4574-9AD4-2EC7B4C95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2650" y="5101463"/>
                      <a:ext cx="39674" cy="746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674" h="74613">
                          <a:moveTo>
                            <a:pt x="8467" y="16820"/>
                          </a:moveTo>
                          <a:cubicBezTo>
                            <a:pt x="3810" y="21476"/>
                            <a:pt x="0" y="36240"/>
                            <a:pt x="0" y="49628"/>
                          </a:cubicBezTo>
                          <a:cubicBezTo>
                            <a:pt x="0" y="74612"/>
                            <a:pt x="11078" y="67073"/>
                            <a:pt x="29458" y="29583"/>
                          </a:cubicBezTo>
                          <a:cubicBezTo>
                            <a:pt x="39673" y="8748"/>
                            <a:pt x="25286" y="0"/>
                            <a:pt x="8467" y="168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0" name="任意多边形: 形状 819">
                      <a:extLst>
                        <a:ext uri="{FF2B5EF4-FFF2-40B4-BE49-F238E27FC236}">
                          <a16:creationId xmlns:a16="http://schemas.microsoft.com/office/drawing/2014/main" id="{31E4D799-E983-41BD-8F2A-E6F2427AA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7361" y="5090953"/>
                      <a:ext cx="106805" cy="2157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805" h="215714">
                          <a:moveTo>
                            <a:pt x="50444" y="53788"/>
                          </a:moveTo>
                          <a:cubicBezTo>
                            <a:pt x="42739" y="66012"/>
                            <a:pt x="39215" y="89851"/>
                            <a:pt x="42612" y="106763"/>
                          </a:cubicBezTo>
                          <a:cubicBezTo>
                            <a:pt x="46341" y="125329"/>
                            <a:pt x="40194" y="147010"/>
                            <a:pt x="27098" y="161481"/>
                          </a:cubicBezTo>
                          <a:cubicBezTo>
                            <a:pt x="0" y="191425"/>
                            <a:pt x="10335" y="215713"/>
                            <a:pt x="50173" y="215713"/>
                          </a:cubicBezTo>
                          <a:cubicBezTo>
                            <a:pt x="76717" y="215713"/>
                            <a:pt x="81832" y="207806"/>
                            <a:pt x="90814" y="152892"/>
                          </a:cubicBezTo>
                          <a:cubicBezTo>
                            <a:pt x="106804" y="55134"/>
                            <a:pt x="84345" y="0"/>
                            <a:pt x="50444" y="537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1" name="任意多边形: 形状 820">
                      <a:extLst>
                        <a:ext uri="{FF2B5EF4-FFF2-40B4-BE49-F238E27FC236}">
                          <a16:creationId xmlns:a16="http://schemas.microsoft.com/office/drawing/2014/main" id="{CEF18AFE-B67C-423D-8316-4DE24D20F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8151" y="5117866"/>
                      <a:ext cx="91600" cy="1720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1600" h="172097">
                          <a:moveTo>
                            <a:pt x="4929" y="62772"/>
                          </a:moveTo>
                          <a:cubicBezTo>
                            <a:pt x="0" y="89046"/>
                            <a:pt x="2574" y="121728"/>
                            <a:pt x="11036" y="140300"/>
                          </a:cubicBezTo>
                          <a:cubicBezTo>
                            <a:pt x="25483" y="172008"/>
                            <a:pt x="25936" y="172096"/>
                            <a:pt x="47557" y="147413"/>
                          </a:cubicBezTo>
                          <a:cubicBezTo>
                            <a:pt x="81649" y="108490"/>
                            <a:pt x="91599" y="72272"/>
                            <a:pt x="76135" y="43378"/>
                          </a:cubicBezTo>
                          <a:cubicBezTo>
                            <a:pt x="52920" y="0"/>
                            <a:pt x="14755" y="10394"/>
                            <a:pt x="4929" y="6277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2" name="任意多边形: 形状 821">
                      <a:extLst>
                        <a:ext uri="{FF2B5EF4-FFF2-40B4-BE49-F238E27FC236}">
                          <a16:creationId xmlns:a16="http://schemas.microsoft.com/office/drawing/2014/main" id="{AD0B3E13-B1BB-4B84-8BE7-E2740E0CE3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000" y="5112724"/>
                      <a:ext cx="212688" cy="253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2688" h="253013">
                          <a:moveTo>
                            <a:pt x="12490" y="50557"/>
                          </a:moveTo>
                          <a:cubicBezTo>
                            <a:pt x="8367" y="66985"/>
                            <a:pt x="3870" y="114539"/>
                            <a:pt x="2497" y="156234"/>
                          </a:cubicBezTo>
                          <a:lnTo>
                            <a:pt x="0" y="232042"/>
                          </a:lnTo>
                          <a:lnTo>
                            <a:pt x="93991" y="242191"/>
                          </a:lnTo>
                          <a:cubicBezTo>
                            <a:pt x="194202" y="253012"/>
                            <a:pt x="212687" y="246781"/>
                            <a:pt x="201969" y="205794"/>
                          </a:cubicBezTo>
                          <a:cubicBezTo>
                            <a:pt x="190883" y="163403"/>
                            <a:pt x="151123" y="145583"/>
                            <a:pt x="117208" y="167805"/>
                          </a:cubicBezTo>
                          <a:cubicBezTo>
                            <a:pt x="75884" y="194881"/>
                            <a:pt x="60003" y="177633"/>
                            <a:pt x="48389" y="93063"/>
                          </a:cubicBezTo>
                          <a:cubicBezTo>
                            <a:pt x="37634" y="14747"/>
                            <a:pt x="25179" y="0"/>
                            <a:pt x="12490" y="505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3" name="任意多边形: 形状 822">
                      <a:extLst>
                        <a:ext uri="{FF2B5EF4-FFF2-40B4-BE49-F238E27FC236}">
                          <a16:creationId xmlns:a16="http://schemas.microsoft.com/office/drawing/2014/main" id="{0F20428F-4EB6-42E9-ADA2-34F25B9719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462" y="5142167"/>
                      <a:ext cx="20989" cy="34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989" h="34642">
                          <a:moveTo>
                            <a:pt x="2941" y="21624"/>
                          </a:moveTo>
                          <a:cubicBezTo>
                            <a:pt x="0" y="30355"/>
                            <a:pt x="2857" y="34641"/>
                            <a:pt x="9291" y="31149"/>
                          </a:cubicBezTo>
                          <a:cubicBezTo>
                            <a:pt x="15724" y="27657"/>
                            <a:pt x="20988" y="20513"/>
                            <a:pt x="20988" y="15274"/>
                          </a:cubicBezTo>
                          <a:cubicBezTo>
                            <a:pt x="20988" y="0"/>
                            <a:pt x="8777" y="4297"/>
                            <a:pt x="2941" y="216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4" name="任意多边形: 形状 823">
                      <a:extLst>
                        <a:ext uri="{FF2B5EF4-FFF2-40B4-BE49-F238E27FC236}">
                          <a16:creationId xmlns:a16="http://schemas.microsoft.com/office/drawing/2014/main" id="{1B5CA2E4-DFDF-48AC-9C07-CAE9D7F5A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0496" y="5133293"/>
                      <a:ext cx="108055" cy="1916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055" h="191624">
                          <a:moveTo>
                            <a:pt x="45590" y="57397"/>
                          </a:moveTo>
                          <a:cubicBezTo>
                            <a:pt x="363" y="130576"/>
                            <a:pt x="0" y="173470"/>
                            <a:pt x="44554" y="179958"/>
                          </a:cubicBezTo>
                          <a:cubicBezTo>
                            <a:pt x="55032" y="181484"/>
                            <a:pt x="73605" y="184913"/>
                            <a:pt x="85829" y="187578"/>
                          </a:cubicBezTo>
                          <a:cubicBezTo>
                            <a:pt x="104387" y="191623"/>
                            <a:pt x="108054" y="183117"/>
                            <a:pt x="108054" y="136023"/>
                          </a:cubicBezTo>
                          <a:cubicBezTo>
                            <a:pt x="108054" y="105002"/>
                            <a:pt x="102876" y="76422"/>
                            <a:pt x="96546" y="72510"/>
                          </a:cubicBezTo>
                          <a:cubicBezTo>
                            <a:pt x="90217" y="68598"/>
                            <a:pt x="88026" y="53973"/>
                            <a:pt x="91677" y="40010"/>
                          </a:cubicBezTo>
                          <a:cubicBezTo>
                            <a:pt x="102140" y="0"/>
                            <a:pt x="74654" y="10369"/>
                            <a:pt x="45590" y="573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5" name="任意多边形: 形状 824">
                      <a:extLst>
                        <a:ext uri="{FF2B5EF4-FFF2-40B4-BE49-F238E27FC236}">
                          <a16:creationId xmlns:a16="http://schemas.microsoft.com/office/drawing/2014/main" id="{95C41670-2C74-4F2D-900B-B525CEBFB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9792" y="5147916"/>
                      <a:ext cx="51436" cy="190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436" h="19051">
                          <a:moveTo>
                            <a:pt x="582" y="9525"/>
                          </a:moveTo>
                          <a:cubicBezTo>
                            <a:pt x="0" y="14764"/>
                            <a:pt x="7144" y="19050"/>
                            <a:pt x="16457" y="19050"/>
                          </a:cubicBezTo>
                          <a:cubicBezTo>
                            <a:pt x="25770" y="19050"/>
                            <a:pt x="38629" y="14764"/>
                            <a:pt x="45032" y="9525"/>
                          </a:cubicBezTo>
                          <a:cubicBezTo>
                            <a:pt x="51435" y="4286"/>
                            <a:pt x="44291" y="0"/>
                            <a:pt x="29157" y="0"/>
                          </a:cubicBezTo>
                          <a:cubicBezTo>
                            <a:pt x="14023" y="0"/>
                            <a:pt x="1164" y="4286"/>
                            <a:pt x="582" y="95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6" name="任意多边形: 形状 825">
                      <a:extLst>
                        <a:ext uri="{FF2B5EF4-FFF2-40B4-BE49-F238E27FC236}">
                          <a16:creationId xmlns:a16="http://schemas.microsoft.com/office/drawing/2014/main" id="{83C471A4-9E4B-4C3A-9859-2ECE22C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4250" y="5138254"/>
                      <a:ext cx="51437" cy="1112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437" h="111263">
                          <a:moveTo>
                            <a:pt x="8731" y="17864"/>
                          </a:moveTo>
                          <a:cubicBezTo>
                            <a:pt x="3929" y="22666"/>
                            <a:pt x="0" y="45645"/>
                            <a:pt x="0" y="68929"/>
                          </a:cubicBezTo>
                          <a:cubicBezTo>
                            <a:pt x="0" y="103209"/>
                            <a:pt x="4978" y="111262"/>
                            <a:pt x="26167" y="111262"/>
                          </a:cubicBezTo>
                          <a:cubicBezTo>
                            <a:pt x="50052" y="111262"/>
                            <a:pt x="51436" y="106643"/>
                            <a:pt x="42042" y="58269"/>
                          </a:cubicBezTo>
                          <a:cubicBezTo>
                            <a:pt x="31998" y="6554"/>
                            <a:pt x="26595" y="0"/>
                            <a:pt x="8731" y="178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7" name="任意多边形: 形状 826">
                      <a:extLst>
                        <a:ext uri="{FF2B5EF4-FFF2-40B4-BE49-F238E27FC236}">
                          <a16:creationId xmlns:a16="http://schemas.microsoft.com/office/drawing/2014/main" id="{4CC78878-80A7-4602-A3B4-62AED42C0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1625" y="5121594"/>
                      <a:ext cx="64248" cy="1138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248" h="113856">
                          <a:moveTo>
                            <a:pt x="13402" y="44630"/>
                          </a:moveTo>
                          <a:cubicBezTo>
                            <a:pt x="0" y="79556"/>
                            <a:pt x="2280" y="94124"/>
                            <a:pt x="22885" y="105198"/>
                          </a:cubicBezTo>
                          <a:cubicBezTo>
                            <a:pt x="38991" y="113855"/>
                            <a:pt x="45428" y="109019"/>
                            <a:pt x="51848" y="83441"/>
                          </a:cubicBezTo>
                          <a:cubicBezTo>
                            <a:pt x="64247" y="34039"/>
                            <a:pt x="30528" y="0"/>
                            <a:pt x="13402" y="446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8" name="任意多边形: 形状 827">
                      <a:extLst>
                        <a:ext uri="{FF2B5EF4-FFF2-40B4-BE49-F238E27FC236}">
                          <a16:creationId xmlns:a16="http://schemas.microsoft.com/office/drawing/2014/main" id="{A8E20938-187F-48CF-871A-44FE60CF2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0950" y="5157232"/>
                      <a:ext cx="85981" cy="668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81" h="66884">
                          <a:moveTo>
                            <a:pt x="0" y="15044"/>
                          </a:moveTo>
                          <a:cubicBezTo>
                            <a:pt x="0" y="46154"/>
                            <a:pt x="18318" y="66883"/>
                            <a:pt x="45809" y="66883"/>
                          </a:cubicBezTo>
                          <a:cubicBezTo>
                            <a:pt x="85980" y="66883"/>
                            <a:pt x="84772" y="36766"/>
                            <a:pt x="43852" y="18122"/>
                          </a:cubicBezTo>
                          <a:cubicBezTo>
                            <a:pt x="4823" y="338"/>
                            <a:pt x="0" y="0"/>
                            <a:pt x="0" y="1504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29" name="任意多边形: 形状 828">
                      <a:extLst>
                        <a:ext uri="{FF2B5EF4-FFF2-40B4-BE49-F238E27FC236}">
                          <a16:creationId xmlns:a16="http://schemas.microsoft.com/office/drawing/2014/main" id="{03B92EB9-F188-4B6B-A8F5-7DDFD9E1A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01491" y="5173316"/>
                      <a:ext cx="17473" cy="358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9">
                          <a:moveTo>
                            <a:pt x="2683" y="22225"/>
                          </a:moveTo>
                          <a:cubicBezTo>
                            <a:pt x="0" y="34449"/>
                            <a:pt x="70" y="35878"/>
                            <a:pt x="2839" y="25400"/>
                          </a:cubicBezTo>
                          <a:cubicBezTo>
                            <a:pt x="5608" y="14922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2" y="0"/>
                            <a:pt x="13909" y="0"/>
                          </a:cubicBezTo>
                          <a:cubicBezTo>
                            <a:pt x="10416" y="0"/>
                            <a:pt x="5365" y="10001"/>
                            <a:pt x="2683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30" name="任意多边形: 形状 829">
                      <a:extLst>
                        <a:ext uri="{FF2B5EF4-FFF2-40B4-BE49-F238E27FC236}">
                          <a16:creationId xmlns:a16="http://schemas.microsoft.com/office/drawing/2014/main" id="{ECB44002-7750-4224-BA0F-C8F8CC767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7194" y="5186016"/>
                      <a:ext cx="37956" cy="425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956" h="42537">
                          <a:moveTo>
                            <a:pt x="2765" y="15081"/>
                          </a:moveTo>
                          <a:cubicBezTo>
                            <a:pt x="10615" y="38630"/>
                            <a:pt x="37955" y="42536"/>
                            <a:pt x="37955" y="20108"/>
                          </a:cubicBezTo>
                          <a:cubicBezTo>
                            <a:pt x="37955" y="9049"/>
                            <a:pt x="28906" y="0"/>
                            <a:pt x="17847" y="0"/>
                          </a:cubicBezTo>
                          <a:cubicBezTo>
                            <a:pt x="6787" y="0"/>
                            <a:pt x="0" y="6786"/>
                            <a:pt x="2765" y="150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31" name="任意多边形: 形状 830">
                      <a:extLst>
                        <a:ext uri="{FF2B5EF4-FFF2-40B4-BE49-F238E27FC236}">
                          <a16:creationId xmlns:a16="http://schemas.microsoft.com/office/drawing/2014/main" id="{D1401DAA-B2E1-4A18-AECF-FD7BB1167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8542" y="5200316"/>
                      <a:ext cx="755074" cy="1638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5074" h="163875">
                          <a:moveTo>
                            <a:pt x="130607" y="35750"/>
                          </a:moveTo>
                          <a:cubicBezTo>
                            <a:pt x="130607" y="73188"/>
                            <a:pt x="128578" y="74600"/>
                            <a:pt x="74816" y="74600"/>
                          </a:cubicBezTo>
                          <a:cubicBezTo>
                            <a:pt x="15211" y="74600"/>
                            <a:pt x="0" y="89814"/>
                            <a:pt x="12358" y="137070"/>
                          </a:cubicBezTo>
                          <a:cubicBezTo>
                            <a:pt x="19360" y="163847"/>
                            <a:pt x="19942" y="163874"/>
                            <a:pt x="370095" y="154170"/>
                          </a:cubicBezTo>
                          <a:cubicBezTo>
                            <a:pt x="643324" y="146598"/>
                            <a:pt x="723224" y="140644"/>
                            <a:pt x="731704" y="127226"/>
                          </a:cubicBezTo>
                          <a:cubicBezTo>
                            <a:pt x="755073" y="90248"/>
                            <a:pt x="715843" y="84618"/>
                            <a:pt x="448116" y="86526"/>
                          </a:cubicBezTo>
                          <a:cubicBezTo>
                            <a:pt x="169934" y="88508"/>
                            <a:pt x="140023" y="83551"/>
                            <a:pt x="152074" y="37466"/>
                          </a:cubicBezTo>
                          <a:cubicBezTo>
                            <a:pt x="155454" y="24541"/>
                            <a:pt x="152007" y="10127"/>
                            <a:pt x="144414" y="5434"/>
                          </a:cubicBezTo>
                          <a:cubicBezTo>
                            <a:pt x="135621" y="0"/>
                            <a:pt x="130607" y="11009"/>
                            <a:pt x="130607" y="357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32" name="任意多边形: 形状 831">
                      <a:extLst>
                        <a:ext uri="{FF2B5EF4-FFF2-40B4-BE49-F238E27FC236}">
                          <a16:creationId xmlns:a16="http://schemas.microsoft.com/office/drawing/2014/main" id="{82691105-38B2-495E-93F4-44101E2D4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23250" y="52622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833" name="任意多边形: 形状 832">
                      <a:extLst>
                        <a:ext uri="{FF2B5EF4-FFF2-40B4-BE49-F238E27FC236}">
                          <a16:creationId xmlns:a16="http://schemas.microsoft.com/office/drawing/2014/main" id="{7896FB9E-8C34-47EE-A233-BEC136AF8F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7250" y="5286401"/>
                      <a:ext cx="23750" cy="371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750" h="37191">
                          <a:moveTo>
                            <a:pt x="0" y="18474"/>
                          </a:moveTo>
                          <a:cubicBezTo>
                            <a:pt x="0" y="31327"/>
                            <a:pt x="5863" y="37190"/>
                            <a:pt x="13807" y="32281"/>
                          </a:cubicBezTo>
                          <a:cubicBezTo>
                            <a:pt x="23749" y="26136"/>
                            <a:pt x="23749" y="19884"/>
                            <a:pt x="13807" y="9942"/>
                          </a:cubicBezTo>
                          <a:cubicBezTo>
                            <a:pt x="3864" y="0"/>
                            <a:pt x="0" y="2388"/>
                            <a:pt x="0" y="1847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</p:grpSp>
            <p:sp>
              <p:nvSpPr>
                <p:cNvPr id="554" name="任意多边形: 形状 553">
                  <a:extLst>
                    <a:ext uri="{FF2B5EF4-FFF2-40B4-BE49-F238E27FC236}">
                      <a16:creationId xmlns:a16="http://schemas.microsoft.com/office/drawing/2014/main" id="{CAEB5495-28EF-4ACE-B669-7C8802D4CDF1}"/>
                    </a:ext>
                  </a:extLst>
                </p:cNvPr>
                <p:cNvSpPr/>
                <p:nvPr/>
              </p:nvSpPr>
              <p:spPr>
                <a:xfrm>
                  <a:off x="3196497" y="5103500"/>
                  <a:ext cx="114675" cy="184716"/>
                </a:xfrm>
                <a:custGeom>
                  <a:avLst/>
                  <a:gdLst>
                    <a:gd name="connsiteX0" fmla="*/ 62438 w 114675"/>
                    <a:gd name="connsiteY0" fmla="*/ 61539 h 184716"/>
                    <a:gd name="connsiteX1" fmla="*/ 42502 w 114675"/>
                    <a:gd name="connsiteY1" fmla="*/ 68799 h 184716"/>
                    <a:gd name="connsiteX2" fmla="*/ 52053 w 114675"/>
                    <a:gd name="connsiteY2" fmla="*/ 139745 h 184716"/>
                    <a:gd name="connsiteX3" fmla="*/ 77418 w 114675"/>
                    <a:gd name="connsiteY3" fmla="*/ 86416 h 184716"/>
                    <a:gd name="connsiteX4" fmla="*/ 62438 w 114675"/>
                    <a:gd name="connsiteY4" fmla="*/ 61539 h 184716"/>
                    <a:gd name="connsiteX5" fmla="*/ 67191 w 114675"/>
                    <a:gd name="connsiteY5" fmla="*/ 913 h 184716"/>
                    <a:gd name="connsiteX6" fmla="*/ 106578 w 114675"/>
                    <a:gd name="connsiteY6" fmla="*/ 77818 h 184716"/>
                    <a:gd name="connsiteX7" fmla="*/ 34129 w 114675"/>
                    <a:gd name="connsiteY7" fmla="*/ 183466 h 184716"/>
                    <a:gd name="connsiteX8" fmla="*/ 3307 w 114675"/>
                    <a:gd name="connsiteY8" fmla="*/ 166122 h 184716"/>
                    <a:gd name="connsiteX9" fmla="*/ 33017 w 114675"/>
                    <a:gd name="connsiteY9" fmla="*/ 13059 h 184716"/>
                    <a:gd name="connsiteX10" fmla="*/ 67191 w 114675"/>
                    <a:gd name="connsiteY10" fmla="*/ 913 h 18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675" h="184716">
                      <a:moveTo>
                        <a:pt x="62438" y="61539"/>
                      </a:moveTo>
                      <a:cubicBezTo>
                        <a:pt x="56530" y="58558"/>
                        <a:pt x="49796" y="60934"/>
                        <a:pt x="42502" y="68799"/>
                      </a:cubicBezTo>
                      <a:cubicBezTo>
                        <a:pt x="26787" y="85744"/>
                        <a:pt x="34057" y="139745"/>
                        <a:pt x="52053" y="139745"/>
                      </a:cubicBezTo>
                      <a:cubicBezTo>
                        <a:pt x="76444" y="139745"/>
                        <a:pt x="86742" y="118095"/>
                        <a:pt x="77418" y="86416"/>
                      </a:cubicBezTo>
                      <a:cubicBezTo>
                        <a:pt x="73428" y="72857"/>
                        <a:pt x="68346" y="64520"/>
                        <a:pt x="62438" y="61539"/>
                      </a:cubicBezTo>
                      <a:close/>
                      <a:moveTo>
                        <a:pt x="67191" y="913"/>
                      </a:moveTo>
                      <a:cubicBezTo>
                        <a:pt x="121850" y="22943"/>
                        <a:pt x="120413" y="20136"/>
                        <a:pt x="106578" y="77818"/>
                      </a:cubicBezTo>
                      <a:cubicBezTo>
                        <a:pt x="87394" y="157811"/>
                        <a:pt x="64021" y="191896"/>
                        <a:pt x="34129" y="183466"/>
                      </a:cubicBezTo>
                      <a:cubicBezTo>
                        <a:pt x="20430" y="179603"/>
                        <a:pt x="6560" y="171798"/>
                        <a:pt x="3307" y="166122"/>
                      </a:cubicBezTo>
                      <a:cubicBezTo>
                        <a:pt x="-8531" y="145467"/>
                        <a:pt x="13777" y="30537"/>
                        <a:pt x="33017" y="13059"/>
                      </a:cubicBezTo>
                      <a:cubicBezTo>
                        <a:pt x="43887" y="3184"/>
                        <a:pt x="59265" y="-2282"/>
                        <a:pt x="67191" y="913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sz="1350"/>
                </a:p>
              </p:txBody>
            </p:sp>
            <p:sp>
              <p:nvSpPr>
                <p:cNvPr id="555" name="任意多边形: 形状 554">
                  <a:extLst>
                    <a:ext uri="{FF2B5EF4-FFF2-40B4-BE49-F238E27FC236}">
                      <a16:creationId xmlns:a16="http://schemas.microsoft.com/office/drawing/2014/main" id="{3041ABA1-6A10-4207-B6FE-39721FFFFCE3}"/>
                    </a:ext>
                  </a:extLst>
                </p:cNvPr>
                <p:cNvSpPr/>
                <p:nvPr/>
              </p:nvSpPr>
              <p:spPr>
                <a:xfrm>
                  <a:off x="3150592" y="5362969"/>
                  <a:ext cx="129580" cy="152979"/>
                </a:xfrm>
                <a:custGeom>
                  <a:avLst/>
                  <a:gdLst>
                    <a:gd name="connsiteX0" fmla="*/ 70300 w 129580"/>
                    <a:gd name="connsiteY0" fmla="*/ 41024 h 152979"/>
                    <a:gd name="connsiteX1" fmla="*/ 51399 w 129580"/>
                    <a:gd name="connsiteY1" fmla="*/ 48775 h 152979"/>
                    <a:gd name="connsiteX2" fmla="*/ 43175 w 129580"/>
                    <a:gd name="connsiteY2" fmla="*/ 95334 h 152979"/>
                    <a:gd name="connsiteX3" fmla="*/ 67847 w 129580"/>
                    <a:gd name="connsiteY3" fmla="*/ 133024 h 152979"/>
                    <a:gd name="connsiteX4" fmla="*/ 85030 w 129580"/>
                    <a:gd name="connsiteY4" fmla="*/ 60949 h 152979"/>
                    <a:gd name="connsiteX5" fmla="*/ 70300 w 129580"/>
                    <a:gd name="connsiteY5" fmla="*/ 41024 h 152979"/>
                    <a:gd name="connsiteX6" fmla="*/ 86691 w 129580"/>
                    <a:gd name="connsiteY6" fmla="*/ 0 h 152979"/>
                    <a:gd name="connsiteX7" fmla="*/ 127390 w 129580"/>
                    <a:gd name="connsiteY7" fmla="*/ 9977 h 152979"/>
                    <a:gd name="connsiteX8" fmla="*/ 105074 w 129580"/>
                    <a:gd name="connsiteY8" fmla="*/ 86467 h 152979"/>
                    <a:gd name="connsiteX9" fmla="*/ 98686 w 129580"/>
                    <a:gd name="connsiteY9" fmla="*/ 152979 h 152979"/>
                    <a:gd name="connsiteX10" fmla="*/ 0 w 129580"/>
                    <a:gd name="connsiteY10" fmla="*/ 152979 h 152979"/>
                    <a:gd name="connsiteX11" fmla="*/ 3521 w 129580"/>
                    <a:gd name="connsiteY11" fmla="*/ 86467 h 152979"/>
                    <a:gd name="connsiteX12" fmla="*/ 18553 w 129580"/>
                    <a:gd name="connsiteY12" fmla="*/ 9977 h 152979"/>
                    <a:gd name="connsiteX13" fmla="*/ 86691 w 129580"/>
                    <a:gd name="connsiteY13" fmla="*/ 0 h 15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580" h="152979">
                      <a:moveTo>
                        <a:pt x="70300" y="41024"/>
                      </a:moveTo>
                      <a:cubicBezTo>
                        <a:pt x="64574" y="38951"/>
                        <a:pt x="58153" y="41491"/>
                        <a:pt x="51399" y="48775"/>
                      </a:cubicBezTo>
                      <a:cubicBezTo>
                        <a:pt x="46876" y="53652"/>
                        <a:pt x="43175" y="74604"/>
                        <a:pt x="43175" y="95334"/>
                      </a:cubicBezTo>
                      <a:cubicBezTo>
                        <a:pt x="43175" y="124155"/>
                        <a:pt x="48980" y="133024"/>
                        <a:pt x="67847" y="133024"/>
                      </a:cubicBezTo>
                      <a:cubicBezTo>
                        <a:pt x="93080" y="133024"/>
                        <a:pt x="100140" y="103410"/>
                        <a:pt x="85030" y="60949"/>
                      </a:cubicBezTo>
                      <a:cubicBezTo>
                        <a:pt x="81057" y="49782"/>
                        <a:pt x="76026" y="43096"/>
                        <a:pt x="70300" y="41024"/>
                      </a:cubicBezTo>
                      <a:close/>
                      <a:moveTo>
                        <a:pt x="86691" y="0"/>
                      </a:moveTo>
                      <a:cubicBezTo>
                        <a:pt x="117836" y="0"/>
                        <a:pt x="136150" y="4490"/>
                        <a:pt x="127390" y="9977"/>
                      </a:cubicBezTo>
                      <a:cubicBezTo>
                        <a:pt x="118629" y="15465"/>
                        <a:pt x="108587" y="49885"/>
                        <a:pt x="105074" y="86467"/>
                      </a:cubicBezTo>
                      <a:lnTo>
                        <a:pt x="98686" y="152979"/>
                      </a:lnTo>
                      <a:lnTo>
                        <a:pt x="0" y="152979"/>
                      </a:lnTo>
                      <a:lnTo>
                        <a:pt x="3521" y="86467"/>
                      </a:lnTo>
                      <a:cubicBezTo>
                        <a:pt x="5457" y="49885"/>
                        <a:pt x="12222" y="15465"/>
                        <a:pt x="18553" y="9977"/>
                      </a:cubicBezTo>
                      <a:cubicBezTo>
                        <a:pt x="24885" y="4490"/>
                        <a:pt x="55547" y="0"/>
                        <a:pt x="8669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sz="1350"/>
                </a:p>
              </p:txBody>
            </p:sp>
            <p:sp>
              <p:nvSpPr>
                <p:cNvPr id="557" name="任意多边形: 形状 556">
                  <a:extLst>
                    <a:ext uri="{FF2B5EF4-FFF2-40B4-BE49-F238E27FC236}">
                      <a16:creationId xmlns:a16="http://schemas.microsoft.com/office/drawing/2014/main" id="{F36A7593-B468-4208-9C83-8F229BFBB7A5}"/>
                    </a:ext>
                  </a:extLst>
                </p:cNvPr>
                <p:cNvSpPr/>
                <p:nvPr/>
              </p:nvSpPr>
              <p:spPr>
                <a:xfrm>
                  <a:off x="9190719" y="5244410"/>
                  <a:ext cx="121586" cy="181616"/>
                </a:xfrm>
                <a:custGeom>
                  <a:avLst/>
                  <a:gdLst>
                    <a:gd name="connsiteX0" fmla="*/ 88813 w 121586"/>
                    <a:gd name="connsiteY0" fmla="*/ 80820 h 181616"/>
                    <a:gd name="connsiteX1" fmla="*/ 68132 w 121586"/>
                    <a:gd name="connsiteY1" fmla="*/ 87519 h 181616"/>
                    <a:gd name="connsiteX2" fmla="*/ 78411 w 121586"/>
                    <a:gd name="connsiteY2" fmla="*/ 145163 h 181616"/>
                    <a:gd name="connsiteX3" fmla="*/ 96915 w 121586"/>
                    <a:gd name="connsiteY3" fmla="*/ 111907 h 181616"/>
                    <a:gd name="connsiteX4" fmla="*/ 88813 w 121586"/>
                    <a:gd name="connsiteY4" fmla="*/ 80820 h 181616"/>
                    <a:gd name="connsiteX5" fmla="*/ 51882 w 121586"/>
                    <a:gd name="connsiteY5" fmla="*/ 3 h 181616"/>
                    <a:gd name="connsiteX6" fmla="*/ 94170 w 121586"/>
                    <a:gd name="connsiteY6" fmla="*/ 19543 h 181616"/>
                    <a:gd name="connsiteX7" fmla="*/ 121586 w 121586"/>
                    <a:gd name="connsiteY7" fmla="*/ 114084 h 181616"/>
                    <a:gd name="connsiteX8" fmla="*/ 102073 w 121586"/>
                    <a:gd name="connsiteY8" fmla="*/ 179843 h 181616"/>
                    <a:gd name="connsiteX9" fmla="*/ 59478 w 121586"/>
                    <a:gd name="connsiteY9" fmla="*/ 171768 h 181616"/>
                    <a:gd name="connsiteX10" fmla="*/ 18650 w 121586"/>
                    <a:gd name="connsiteY10" fmla="*/ 121884 h 181616"/>
                    <a:gd name="connsiteX11" fmla="*/ 16904 w 121586"/>
                    <a:gd name="connsiteY11" fmla="*/ 20504 h 181616"/>
                    <a:gd name="connsiteX12" fmla="*/ 51882 w 121586"/>
                    <a:gd name="connsiteY12" fmla="*/ 3 h 18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1586" h="181616">
                      <a:moveTo>
                        <a:pt x="88813" y="80820"/>
                      </a:moveTo>
                      <a:cubicBezTo>
                        <a:pt x="83713" y="76499"/>
                        <a:pt x="76517" y="78476"/>
                        <a:pt x="68132" y="87519"/>
                      </a:cubicBezTo>
                      <a:cubicBezTo>
                        <a:pt x="52613" y="104253"/>
                        <a:pt x="59910" y="145163"/>
                        <a:pt x="78411" y="145163"/>
                      </a:cubicBezTo>
                      <a:cubicBezTo>
                        <a:pt x="89925" y="145163"/>
                        <a:pt x="96915" y="132599"/>
                        <a:pt x="96915" y="111907"/>
                      </a:cubicBezTo>
                      <a:cubicBezTo>
                        <a:pt x="96915" y="95759"/>
                        <a:pt x="93912" y="85140"/>
                        <a:pt x="88813" y="80820"/>
                      </a:cubicBezTo>
                      <a:close/>
                      <a:moveTo>
                        <a:pt x="51882" y="3"/>
                      </a:moveTo>
                      <a:cubicBezTo>
                        <a:pt x="63704" y="-144"/>
                        <a:pt x="76746" y="6382"/>
                        <a:pt x="94170" y="19543"/>
                      </a:cubicBezTo>
                      <a:cubicBezTo>
                        <a:pt x="116901" y="36713"/>
                        <a:pt x="121586" y="52868"/>
                        <a:pt x="121586" y="114084"/>
                      </a:cubicBezTo>
                      <a:cubicBezTo>
                        <a:pt x="121586" y="175945"/>
                        <a:pt x="118422" y="186607"/>
                        <a:pt x="102073" y="179843"/>
                      </a:cubicBezTo>
                      <a:cubicBezTo>
                        <a:pt x="91341" y="175402"/>
                        <a:pt x="72174" y="171768"/>
                        <a:pt x="59478" y="171768"/>
                      </a:cubicBezTo>
                      <a:cubicBezTo>
                        <a:pt x="44184" y="171768"/>
                        <a:pt x="30408" y="154938"/>
                        <a:pt x="18650" y="121884"/>
                      </a:cubicBezTo>
                      <a:cubicBezTo>
                        <a:pt x="-5848" y="53018"/>
                        <a:pt x="-5983" y="45185"/>
                        <a:pt x="16904" y="20504"/>
                      </a:cubicBezTo>
                      <a:cubicBezTo>
                        <a:pt x="29455" y="6971"/>
                        <a:pt x="40059" y="150"/>
                        <a:pt x="51882" y="3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sz="1350"/>
                </a:p>
              </p:txBody>
            </p:sp>
            <p:sp>
              <p:nvSpPr>
                <p:cNvPr id="558" name="任意多边形: 形状 557">
                  <a:extLst>
                    <a:ext uri="{FF2B5EF4-FFF2-40B4-BE49-F238E27FC236}">
                      <a16:creationId xmlns:a16="http://schemas.microsoft.com/office/drawing/2014/main" id="{932F607F-6FDA-4757-9A6C-A3AB2845433E}"/>
                    </a:ext>
                  </a:extLst>
                </p:cNvPr>
                <p:cNvSpPr/>
                <p:nvPr/>
              </p:nvSpPr>
              <p:spPr>
                <a:xfrm>
                  <a:off x="9225777" y="5475505"/>
                  <a:ext cx="123535" cy="181725"/>
                </a:xfrm>
                <a:custGeom>
                  <a:avLst/>
                  <a:gdLst>
                    <a:gd name="connsiteX0" fmla="*/ 80472 w 123535"/>
                    <a:gd name="connsiteY0" fmla="*/ 68234 h 181725"/>
                    <a:gd name="connsiteX1" fmla="*/ 70424 w 123535"/>
                    <a:gd name="connsiteY1" fmla="*/ 68893 h 181725"/>
                    <a:gd name="connsiteX2" fmla="*/ 74579 w 123535"/>
                    <a:gd name="connsiteY2" fmla="*/ 140211 h 181725"/>
                    <a:gd name="connsiteX3" fmla="*/ 94115 w 123535"/>
                    <a:gd name="connsiteY3" fmla="*/ 121065 h 181725"/>
                    <a:gd name="connsiteX4" fmla="*/ 80472 w 123535"/>
                    <a:gd name="connsiteY4" fmla="*/ 68234 h 181725"/>
                    <a:gd name="connsiteX5" fmla="*/ 38428 w 123535"/>
                    <a:gd name="connsiteY5" fmla="*/ 940 h 181725"/>
                    <a:gd name="connsiteX6" fmla="*/ 84687 w 123535"/>
                    <a:gd name="connsiteY6" fmla="*/ 21791 h 181725"/>
                    <a:gd name="connsiteX7" fmla="*/ 123535 w 123535"/>
                    <a:gd name="connsiteY7" fmla="*/ 109060 h 181725"/>
                    <a:gd name="connsiteX8" fmla="*/ 123535 w 123535"/>
                    <a:gd name="connsiteY8" fmla="*/ 181725 h 181725"/>
                    <a:gd name="connsiteX9" fmla="*/ 71108 w 123535"/>
                    <a:gd name="connsiteY9" fmla="*/ 170946 h 181725"/>
                    <a:gd name="connsiteX10" fmla="*/ 14553 w 123535"/>
                    <a:gd name="connsiteY10" fmla="*/ 126909 h 181725"/>
                    <a:gd name="connsiteX11" fmla="*/ 5301 w 123535"/>
                    <a:gd name="connsiteY11" fmla="*/ 87667 h 181725"/>
                    <a:gd name="connsiteX12" fmla="*/ 15597 w 123535"/>
                    <a:gd name="connsiteY12" fmla="*/ 14903 h 181725"/>
                    <a:gd name="connsiteX13" fmla="*/ 38428 w 123535"/>
                    <a:gd name="connsiteY13" fmla="*/ 940 h 181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535" h="181725">
                      <a:moveTo>
                        <a:pt x="80472" y="68234"/>
                      </a:moveTo>
                      <a:cubicBezTo>
                        <a:pt x="77041" y="65741"/>
                        <a:pt x="73511" y="65565"/>
                        <a:pt x="70424" y="68893"/>
                      </a:cubicBezTo>
                      <a:cubicBezTo>
                        <a:pt x="57055" y="83310"/>
                        <a:pt x="60369" y="140211"/>
                        <a:pt x="74579" y="140211"/>
                      </a:cubicBezTo>
                      <a:cubicBezTo>
                        <a:pt x="81577" y="140211"/>
                        <a:pt x="90367" y="131596"/>
                        <a:pt x="94115" y="121065"/>
                      </a:cubicBezTo>
                      <a:cubicBezTo>
                        <a:pt x="100176" y="104032"/>
                        <a:pt x="90766" y="75712"/>
                        <a:pt x="80472" y="68234"/>
                      </a:cubicBezTo>
                      <a:close/>
                      <a:moveTo>
                        <a:pt x="38428" y="940"/>
                      </a:moveTo>
                      <a:cubicBezTo>
                        <a:pt x="42503" y="4375"/>
                        <a:pt x="63321" y="13758"/>
                        <a:pt x="84687" y="21791"/>
                      </a:cubicBezTo>
                      <a:cubicBezTo>
                        <a:pt x="121866" y="35767"/>
                        <a:pt x="123535" y="39515"/>
                        <a:pt x="123535" y="109060"/>
                      </a:cubicBezTo>
                      <a:lnTo>
                        <a:pt x="123535" y="181725"/>
                      </a:lnTo>
                      <a:lnTo>
                        <a:pt x="71108" y="170946"/>
                      </a:lnTo>
                      <a:cubicBezTo>
                        <a:pt x="27857" y="162052"/>
                        <a:pt x="17958" y="154345"/>
                        <a:pt x="14553" y="126909"/>
                      </a:cubicBezTo>
                      <a:cubicBezTo>
                        <a:pt x="12282" y="108619"/>
                        <a:pt x="8118" y="90959"/>
                        <a:pt x="5301" y="87667"/>
                      </a:cubicBezTo>
                      <a:cubicBezTo>
                        <a:pt x="-5141" y="75466"/>
                        <a:pt x="658" y="34483"/>
                        <a:pt x="15597" y="14903"/>
                      </a:cubicBezTo>
                      <a:cubicBezTo>
                        <a:pt x="24077" y="3788"/>
                        <a:pt x="34351" y="-2496"/>
                        <a:pt x="38428" y="94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sz="1350"/>
                </a:p>
              </p:txBody>
            </p:sp>
            <p:sp>
              <p:nvSpPr>
                <p:cNvPr id="559" name="任意多边形: 形状 558">
                  <a:extLst>
                    <a:ext uri="{FF2B5EF4-FFF2-40B4-BE49-F238E27FC236}">
                      <a16:creationId xmlns:a16="http://schemas.microsoft.com/office/drawing/2014/main" id="{6B5585D9-D72D-4D8C-8356-1C7BA32C5B17}"/>
                    </a:ext>
                  </a:extLst>
                </p:cNvPr>
                <p:cNvSpPr/>
                <p:nvPr/>
              </p:nvSpPr>
              <p:spPr>
                <a:xfrm>
                  <a:off x="9263210" y="5735438"/>
                  <a:ext cx="124289" cy="168467"/>
                </a:xfrm>
                <a:custGeom>
                  <a:avLst/>
                  <a:gdLst>
                    <a:gd name="connsiteX0" fmla="*/ 73768 w 124289"/>
                    <a:gd name="connsiteY0" fmla="*/ 66512 h 168467"/>
                    <a:gd name="connsiteX1" fmla="*/ 61432 w 124289"/>
                    <a:gd name="connsiteY1" fmla="*/ 99769 h 168467"/>
                    <a:gd name="connsiteX2" fmla="*/ 73768 w 124289"/>
                    <a:gd name="connsiteY2" fmla="*/ 133025 h 168467"/>
                    <a:gd name="connsiteX3" fmla="*/ 86103 w 124289"/>
                    <a:gd name="connsiteY3" fmla="*/ 99769 h 168467"/>
                    <a:gd name="connsiteX4" fmla="*/ 73768 w 124289"/>
                    <a:gd name="connsiteY4" fmla="*/ 66512 h 168467"/>
                    <a:gd name="connsiteX5" fmla="*/ 70245 w 124289"/>
                    <a:gd name="connsiteY5" fmla="*/ 0 h 168467"/>
                    <a:gd name="connsiteX6" fmla="*/ 124289 w 124289"/>
                    <a:gd name="connsiteY6" fmla="*/ 0 h 168467"/>
                    <a:gd name="connsiteX7" fmla="*/ 114449 w 124289"/>
                    <a:gd name="connsiteY7" fmla="*/ 76489 h 168467"/>
                    <a:gd name="connsiteX8" fmla="*/ 70391 w 124289"/>
                    <a:gd name="connsiteY8" fmla="*/ 163822 h 168467"/>
                    <a:gd name="connsiteX9" fmla="*/ 17964 w 124289"/>
                    <a:gd name="connsiteY9" fmla="*/ 127667 h 168467"/>
                    <a:gd name="connsiteX10" fmla="*/ 7978 w 124289"/>
                    <a:gd name="connsiteY10" fmla="*/ 8869 h 168467"/>
                    <a:gd name="connsiteX11" fmla="*/ 70245 w 124289"/>
                    <a:gd name="connsiteY11" fmla="*/ 0 h 16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4289" h="168467">
                      <a:moveTo>
                        <a:pt x="73768" y="66512"/>
                      </a:moveTo>
                      <a:cubicBezTo>
                        <a:pt x="66983" y="66512"/>
                        <a:pt x="61432" y="81478"/>
                        <a:pt x="61432" y="99769"/>
                      </a:cubicBezTo>
                      <a:cubicBezTo>
                        <a:pt x="61432" y="118060"/>
                        <a:pt x="66983" y="133025"/>
                        <a:pt x="73768" y="133025"/>
                      </a:cubicBezTo>
                      <a:cubicBezTo>
                        <a:pt x="80552" y="133025"/>
                        <a:pt x="86103" y="118060"/>
                        <a:pt x="86103" y="99769"/>
                      </a:cubicBezTo>
                      <a:cubicBezTo>
                        <a:pt x="86103" y="81478"/>
                        <a:pt x="80552" y="66512"/>
                        <a:pt x="73768" y="66512"/>
                      </a:cubicBezTo>
                      <a:close/>
                      <a:moveTo>
                        <a:pt x="70245" y="0"/>
                      </a:moveTo>
                      <a:lnTo>
                        <a:pt x="124289" y="0"/>
                      </a:lnTo>
                      <a:lnTo>
                        <a:pt x="114449" y="76489"/>
                      </a:lnTo>
                      <a:cubicBezTo>
                        <a:pt x="105675" y="144689"/>
                        <a:pt x="100900" y="154154"/>
                        <a:pt x="70391" y="163822"/>
                      </a:cubicBezTo>
                      <a:cubicBezTo>
                        <a:pt x="39214" y="173702"/>
                        <a:pt x="34556" y="170490"/>
                        <a:pt x="17964" y="127667"/>
                      </a:cubicBezTo>
                      <a:cubicBezTo>
                        <a:pt x="-1243" y="78098"/>
                        <a:pt x="-5812" y="23738"/>
                        <a:pt x="7978" y="8869"/>
                      </a:cubicBezTo>
                      <a:cubicBezTo>
                        <a:pt x="12500" y="3991"/>
                        <a:pt x="40521" y="0"/>
                        <a:pt x="7024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sz="1350"/>
                </a:p>
              </p:txBody>
            </p:sp>
          </p:grpSp>
        </p:grpSp>
      </p:grpSp>
      <p:sp>
        <p:nvSpPr>
          <p:cNvPr id="836" name="文本占位符 56">
            <a:extLst>
              <a:ext uri="{FF2B5EF4-FFF2-40B4-BE49-F238E27FC236}">
                <a16:creationId xmlns:a16="http://schemas.microsoft.com/office/drawing/2014/main" id="{383076DF-BD83-4FCD-B367-2EBC0B23F76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854137" y="4886736"/>
            <a:ext cx="1482866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2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171450" lvl="0" indent="-17145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7298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A1605-C2EB-4EAE-A09C-F7C08A13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5110F6-D540-4BCB-B152-AB8205FD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F43268-9CF1-44CF-BE0C-BC4D17603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99C2FC-2E39-4BCA-8CE6-2D48D78C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8D53-EAC8-439B-A07F-53A318E0EB9D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A87576-1EBB-4850-B90F-EA6C4EB4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F72ECF-BC36-4D96-A5D4-041B2314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9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EA5B0-54EA-4EF1-BE98-9E625E00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79D62D-30B0-4527-8E40-56388381C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2B9FEF-BD73-45D0-A906-C4F576FC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0D37-9B84-4EAF-A663-BB2A381F4C5A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D8DEDC-896D-4E71-8FEB-34AFE911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805E8E-86A4-41F7-9781-81F3C813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46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89763D-C488-4FA1-8F47-151872674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715D6B-194C-4BF7-98CD-325EA12A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7E9BEF-A618-4B3B-BE91-9EC32199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1537-4FA7-4237-A8AC-A3ACACDBA6B2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FD7A60-897C-4A2E-9CE5-E45FB27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B6CB3E-F444-4174-ACCA-2BD0D726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09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3AED99-9E12-4B18-8C9A-5D9BF3E89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216"/>
            <a:ext cx="9143998" cy="56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C58A77BE-4BB6-40CF-B712-59060D8C23A5}"/>
              </a:ext>
            </a:extLst>
          </p:cNvPr>
          <p:cNvSpPr/>
          <p:nvPr userDrawn="1"/>
        </p:nvSpPr>
        <p:spPr>
          <a:xfrm>
            <a:off x="6191248" y="6592382"/>
            <a:ext cx="2952750" cy="26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72170-8F3D-4D91-8B27-C8BF7C4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5450" y="6596912"/>
            <a:ext cx="1337683" cy="26561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C8D78C-18D5-44D9-96EF-A3A9B806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7850" y="6588770"/>
            <a:ext cx="557818" cy="253999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55D606C-D3D0-444F-BD82-4E3C57A5CC9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907423B-6F7E-4A4C-9483-EDD208795F8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941483"/>
            <a:ext cx="9148941" cy="3782"/>
          </a:xfrm>
          <a:prstGeom prst="line">
            <a:avLst/>
          </a:prstGeom>
          <a:ln w="57150">
            <a:gradFill>
              <a:gsLst>
                <a:gs pos="0">
                  <a:srgbClr val="0070C0"/>
                </a:gs>
                <a:gs pos="62000">
                  <a:schemeClr val="accent1">
                    <a:lumMod val="45000"/>
                    <a:lumOff val="55000"/>
                  </a:schemeClr>
                </a:gs>
                <a:gs pos="95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741D4F-E33F-4CBC-B13A-682EFA820271}"/>
              </a:ext>
            </a:extLst>
          </p:cNvPr>
          <p:cNvGrpSpPr/>
          <p:nvPr userDrawn="1"/>
        </p:nvGrpSpPr>
        <p:grpSpPr>
          <a:xfrm>
            <a:off x="7260699" y="334516"/>
            <a:ext cx="1674983" cy="464740"/>
            <a:chOff x="2626564" y="552104"/>
            <a:chExt cx="3487678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F47A6DE-C685-4AFA-A867-8EF6C0314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619796" y="611926"/>
              <a:ext cx="2494446" cy="86002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32B6192-CE92-414B-888E-6A502CF06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1A17B2BB-1F71-4C68-BDB3-5C9A2F33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15" y="368778"/>
            <a:ext cx="6624882" cy="55658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30C3788-D76A-4F72-8904-E8FD980CC50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-220851" y="458193"/>
            <a:ext cx="916386" cy="0"/>
          </a:xfrm>
          <a:prstGeom prst="line">
            <a:avLst/>
          </a:prstGeom>
          <a:ln w="38100">
            <a:gradFill flip="none" rotWithShape="1">
              <a:gsLst>
                <a:gs pos="30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78E43D8-44EE-44C3-9F7E-C93E4D9F4ACD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27907" y="221105"/>
            <a:ext cx="442210" cy="0"/>
          </a:xfrm>
          <a:prstGeom prst="line">
            <a:avLst/>
          </a:prstGeom>
          <a:ln w="38100">
            <a:gradFill flip="none" rotWithShape="1">
              <a:gsLst>
                <a:gs pos="30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B2005011-EFEC-443F-95AF-4C296A4596B5}"/>
              </a:ext>
            </a:extLst>
          </p:cNvPr>
          <p:cNvSpPr/>
          <p:nvPr userDrawn="1"/>
        </p:nvSpPr>
        <p:spPr>
          <a:xfrm>
            <a:off x="0" y="6582961"/>
            <a:ext cx="2952750" cy="26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Hongwei Chen (DHU)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BF7A77E-A010-4D47-9C13-2397B47AF3D9}"/>
              </a:ext>
            </a:extLst>
          </p:cNvPr>
          <p:cNvSpPr/>
          <p:nvPr userDrawn="1"/>
        </p:nvSpPr>
        <p:spPr>
          <a:xfrm>
            <a:off x="2999366" y="6582961"/>
            <a:ext cx="3153781" cy="26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内容占位符 30">
            <a:extLst>
              <a:ext uri="{FF2B5EF4-FFF2-40B4-BE49-F238E27FC236}">
                <a16:creationId xmlns:a16="http://schemas.microsoft.com/office/drawing/2014/main" id="{43AF6089-EF75-42FA-BF8C-C23034E1A8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012" y="1085319"/>
            <a:ext cx="4902200" cy="41328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3" name="内容占位符 32">
            <a:extLst>
              <a:ext uri="{FF2B5EF4-FFF2-40B4-BE49-F238E27FC236}">
                <a16:creationId xmlns:a16="http://schemas.microsoft.com/office/drawing/2014/main" id="{0E2D3AEB-1127-4B84-B247-CCB4A1F2F4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90851" y="6594545"/>
            <a:ext cx="3162296" cy="29845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5734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626B9-4850-4D43-9161-B9AEF9ED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0EA326-3F48-4E4C-8FEB-33C3D8CD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98AD1-5705-4EA9-AEEE-B82EF033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A41E-58D3-4722-A5BE-DEE85151F979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A43D39-625C-4E26-887B-2FE578B1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67B4E7-8C21-448A-A4BD-96461828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40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FF039-A34C-4D4F-A3D7-161DD585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E4704B-4DB9-4B03-B228-6455BA62C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29742E-6F51-4B6B-91EA-58A665DE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EC44-BF73-411B-816F-07C1CE68BA8A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E1058-6843-4FD9-9D2B-97DAAC3C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164F6-26A6-41FD-8F69-FFC928B4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4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E52B9-986C-4046-BCE9-3B4740B2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223CEA-613D-43ED-B2F1-93B969D3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8060B5-2F37-4231-8A39-32C079346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1447A2-984C-45CB-9FF5-C364E178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24E-4167-4DE7-936D-16C0B6F8C482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7D1F12-D47F-484F-84F5-382BFAF6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CD7737-43D1-4992-B7C4-1649ED72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51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39DA2-8BD5-4E0C-A9F0-8CA6DA52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54B839-B8AB-444A-AFDE-2B92DB79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DF6D63-C65C-44E6-9138-1A0B742E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27672F-AC1D-43EB-A6A9-DABCE93E7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E2AFEF-7CC9-47D1-A051-D3F66D36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438DA1-A1C0-49F1-AB22-B2CF87B6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AD74-0A0E-4F9C-AE02-6496B904EC16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61BA7C-4798-4B53-9A15-B5C964CB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706D4A-6F15-443D-81D0-F9F7BBCF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8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574A8-A5F9-422B-82F1-F84ED7E3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601A20-3E81-45D5-AD84-DFF64234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0BB-9BBA-4606-9785-B5789DD59901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8C4924-4C44-4BD1-8512-EBC3957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E5DE79-1E97-476B-8217-28980DFA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6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E3C875-7D71-41BB-B2D1-B1CE6316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A775-9297-44E3-BFBB-BA34AFD9F19E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DFD84C-B451-4FCF-96B0-0D87CF41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4C4918-266E-43EF-9D83-6F2D5D9E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9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DA4EC-56A0-4BE1-BD0E-F0A94AF3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2F69F1-7F4B-464C-9B87-DAB21D31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0F51B5-2D51-48E0-AFBF-C49A84577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B24164-7B43-464F-9761-DDC0CFFA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4418-760F-4323-BA7D-30AA80898F0D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860FCA-32DB-4E3D-9ADE-256ECC6D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C3A829-5821-44F9-A206-2638529C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4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C7254C-C65B-4CD5-A7A5-3EC3BA9F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856A41-D70D-4462-B3C9-7B1041BB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294D15-3078-4451-93B0-959EBAC14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A0DAB-9C8C-479D-987C-D8249A8AE2CA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00451-B77A-411E-9A6E-765F070B9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6F32D5-E2B8-4628-9A23-99B9706F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606C-D3D0-444F-BD82-4E3C57A5CC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1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3" Type="http://schemas.openxmlformats.org/officeDocument/2006/relationships/image" Target="../media/image93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2" Type="http://schemas.openxmlformats.org/officeDocument/2006/relationships/image" Target="../media/image116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25.png"/><Relationship Id="rId10" Type="http://schemas.openxmlformats.org/officeDocument/2006/relationships/image" Target="../media/image121.png"/><Relationship Id="rId9" Type="http://schemas.openxmlformats.org/officeDocument/2006/relationships/image" Target="../media/image120.png"/><Relationship Id="rId1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CD6811-61BB-4FA3-BE48-9824F47CC381}"/>
              </a:ext>
            </a:extLst>
          </p:cNvPr>
          <p:cNvSpPr txBox="1"/>
          <p:nvPr/>
        </p:nvSpPr>
        <p:spPr>
          <a:xfrm>
            <a:off x="2258371" y="2133018"/>
            <a:ext cx="639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随机布尔控制网络的模型评估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9532B0-9615-4352-92FE-B3CBC7C3C4F4}"/>
              </a:ext>
            </a:extLst>
          </p:cNvPr>
          <p:cNvSpPr txBox="1"/>
          <p:nvPr/>
        </p:nvSpPr>
        <p:spPr>
          <a:xfrm>
            <a:off x="4483830" y="2937327"/>
            <a:ext cx="194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陈红委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43405C-8168-4C67-8F4C-8975C36A4427}"/>
              </a:ext>
            </a:extLst>
          </p:cNvPr>
          <p:cNvSpPr txBox="1"/>
          <p:nvPr/>
        </p:nvSpPr>
        <p:spPr>
          <a:xfrm>
            <a:off x="3596456" y="3432398"/>
            <a:ext cx="3719373" cy="79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zh-CN" altLang="en-US" dirty="0">
                <a:latin typeface="+mn-ea"/>
              </a:rPr>
              <a:t>东华大学  信息科学与技术学院</a:t>
            </a:r>
            <a:endParaRPr lang="en-US" altLang="zh-CN" dirty="0">
              <a:latin typeface="+mn-ea"/>
            </a:endParaRPr>
          </a:p>
          <a:p>
            <a:pPr algn="ctr">
              <a:lnSpc>
                <a:spcPts val="2900"/>
              </a:lnSpc>
            </a:pPr>
            <a:r>
              <a:rPr lang="zh-CN" altLang="en-US" dirty="0">
                <a:latin typeface="+mn-ea"/>
              </a:rPr>
              <a:t>邮箱：</a:t>
            </a:r>
            <a:r>
              <a:rPr lang="en-US" altLang="zh-CN" dirty="0">
                <a:latin typeface="+mn-ea"/>
              </a:rPr>
              <a:t>hongwei@dhu.edu.cn</a:t>
            </a:r>
            <a:endParaRPr lang="zh-CN" altLang="en-US" dirty="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038AE3-9BD4-47C1-98D7-BE62A13D15D8}"/>
              </a:ext>
            </a:extLst>
          </p:cNvPr>
          <p:cNvSpPr txBox="1"/>
          <p:nvPr/>
        </p:nvSpPr>
        <p:spPr>
          <a:xfrm>
            <a:off x="3707249" y="4230502"/>
            <a:ext cx="3719373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DA1729D-BD07-4AAC-A77B-67FD11560B49}"/>
              </a:ext>
            </a:extLst>
          </p:cNvPr>
          <p:cNvCxnSpPr/>
          <p:nvPr/>
        </p:nvCxnSpPr>
        <p:spPr>
          <a:xfrm>
            <a:off x="2258371" y="5234000"/>
            <a:ext cx="1908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件">
            <a:extLst>
              <a:ext uri="{FF2B5EF4-FFF2-40B4-BE49-F238E27FC236}">
                <a16:creationId xmlns:a16="http://schemas.microsoft.com/office/drawing/2014/main" id="{BB8D2CDF-20CD-419A-BC2A-66A9CD72FB93}"/>
              </a:ext>
            </a:extLst>
          </p:cNvPr>
          <p:cNvSpPr/>
          <p:nvPr/>
        </p:nvSpPr>
        <p:spPr bwMode="auto">
          <a:xfrm>
            <a:off x="2258371" y="5460528"/>
            <a:ext cx="318496" cy="282597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EBD95A-EDC4-4039-9187-7D25A12DC87D}"/>
              </a:ext>
            </a:extLst>
          </p:cNvPr>
          <p:cNvSpPr txBox="1"/>
          <p:nvPr/>
        </p:nvSpPr>
        <p:spPr>
          <a:xfrm>
            <a:off x="2576867" y="5365935"/>
            <a:ext cx="622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zh-CN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b="1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H. Chen</a:t>
            </a:r>
            <a:r>
              <a:rPr lang="en-US" altLang="zh-CN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Z. Wang, B.</a:t>
            </a: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Shen and J. Liang, Model Evaluation of the Stochastic Boolean Control Networks, </a:t>
            </a:r>
            <a:r>
              <a:rPr lang="en-US" altLang="zh-CN" b="1" i="1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IEEE Transactions on Automatic Control</a:t>
            </a:r>
            <a:r>
              <a:rPr lang="en-US" altLang="zh-CN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doi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: 10.1109/TAC.2021.3115473</a:t>
            </a:r>
            <a:r>
              <a:rPr lang="en-US" altLang="zh-CN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1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6C5DE7-4742-4971-B440-C4B20682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DE2D67-25FF-4DD4-A388-108ACC89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E8AE72E-D948-48B8-AF0C-F4DA1C0E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4BBA943-C4D5-4809-97F5-5E4C73F95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467" y="1171993"/>
            <a:ext cx="4902200" cy="413281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Semi-tensor product of matrices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15A076-9450-4B29-A2C2-A274DA90A2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1A36961-E361-4AB0-BB89-9D27241394AC}"/>
              </a:ext>
            </a:extLst>
          </p:cNvPr>
          <p:cNvSpPr/>
          <p:nvPr/>
        </p:nvSpPr>
        <p:spPr>
          <a:xfrm>
            <a:off x="476035" y="1700559"/>
            <a:ext cx="8208298" cy="2514762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74B81C60-7DD6-407D-B401-F482BF1E4C60}"/>
              </a:ext>
            </a:extLst>
          </p:cNvPr>
          <p:cNvSpPr/>
          <p:nvPr/>
        </p:nvSpPr>
        <p:spPr>
          <a:xfrm>
            <a:off x="473557" y="1700560"/>
            <a:ext cx="8208298" cy="480060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Definition of STP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4856484-FE4C-44EC-8946-6B6E7515FE12}"/>
                  </a:ext>
                </a:extLst>
              </p:cNvPr>
              <p:cNvSpPr txBox="1"/>
              <p:nvPr/>
            </p:nvSpPr>
            <p:spPr>
              <a:xfrm>
                <a:off x="603116" y="2303835"/>
                <a:ext cx="7846979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semi-tensor product (STP) of two matrices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4856484-FE4C-44EC-8946-6B6E7515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6" y="2303835"/>
                <a:ext cx="7846979" cy="667747"/>
              </a:xfrm>
              <a:prstGeom prst="rect">
                <a:avLst/>
              </a:prstGeom>
              <a:blipFill>
                <a:blip r:embed="rId2"/>
                <a:stretch>
                  <a:fillRect l="-699" t="-5505" r="-622" b="-14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87853E0-872B-4124-92B9-F880BE50542C}"/>
                  </a:ext>
                </a:extLst>
              </p:cNvPr>
              <p:cNvSpPr txBox="1"/>
              <p:nvPr/>
            </p:nvSpPr>
            <p:spPr>
              <a:xfrm>
                <a:off x="471080" y="3009532"/>
                <a:ext cx="8215731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87853E0-872B-4124-92B9-F880BE505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80" y="3009532"/>
                <a:ext cx="8215731" cy="394210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A0204FB-631F-48C5-AE64-8C8C387A32D5}"/>
                  </a:ext>
                </a:extLst>
              </p:cNvPr>
              <p:cNvSpPr txBox="1"/>
              <p:nvPr/>
            </p:nvSpPr>
            <p:spPr>
              <a:xfrm>
                <a:off x="603116" y="3386020"/>
                <a:ext cx="7846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least common multiple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tensor (or Kronecker) product.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A0204FB-631F-48C5-AE64-8C8C387A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6" y="3386020"/>
                <a:ext cx="7846979" cy="646331"/>
              </a:xfrm>
              <a:prstGeom prst="rect">
                <a:avLst/>
              </a:prstGeom>
              <a:blipFill>
                <a:blip r:embed="rId4"/>
                <a:stretch>
                  <a:fillRect l="-699" t="-4717" r="-62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73D9D4B-1A05-4F94-BF43-09F6569C05C1}"/>
              </a:ext>
            </a:extLst>
          </p:cNvPr>
          <p:cNvSpPr/>
          <p:nvPr/>
        </p:nvSpPr>
        <p:spPr>
          <a:xfrm>
            <a:off x="459825" y="4427544"/>
            <a:ext cx="8208298" cy="1851732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顶角 13">
            <a:extLst>
              <a:ext uri="{FF2B5EF4-FFF2-40B4-BE49-F238E27FC236}">
                <a16:creationId xmlns:a16="http://schemas.microsoft.com/office/drawing/2014/main" id="{F127E598-0B25-4DE2-8F61-6347424DA1A2}"/>
              </a:ext>
            </a:extLst>
          </p:cNvPr>
          <p:cNvSpPr/>
          <p:nvPr/>
        </p:nvSpPr>
        <p:spPr>
          <a:xfrm>
            <a:off x="457347" y="4427545"/>
            <a:ext cx="8208298" cy="403859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Remark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A82BB8-93AC-4311-B426-FF33E26D5D4B}"/>
                  </a:ext>
                </a:extLst>
              </p:cNvPr>
              <p:cNvSpPr txBox="1"/>
              <p:nvPr/>
            </p:nvSpPr>
            <p:spPr>
              <a:xfrm>
                <a:off x="576677" y="4909008"/>
                <a:ext cx="7846979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So it is a generalization of the conventional matrix product that provides a way to multiply two matrices with arbitrary dimensions.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Hereafter, the STP is simply called “product” and the symbol “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⋉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is omitted if no confusion arises.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A82BB8-93AC-4311-B426-FF33E26D5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77" y="4909008"/>
                <a:ext cx="7846979" cy="1277273"/>
              </a:xfrm>
              <a:prstGeom prst="rect">
                <a:avLst/>
              </a:prstGeom>
              <a:blipFill>
                <a:blip r:embed="rId5"/>
                <a:stretch>
                  <a:fillRect l="-544" t="-2381" r="-62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AC1D1F-9D58-434E-8BE3-623A7DE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26BF13-45C1-4DEB-9802-548CA93F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4A23CCF-AAD8-465F-9915-396C4087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DC2512F-FA4F-4900-8D44-F363B2BB2B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0B9C1C-5C2F-4160-83C2-B6347E839D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93F090-C9FB-4E84-943E-C92C62528FF6}"/>
                  </a:ext>
                </a:extLst>
              </p:cNvPr>
              <p:cNvSpPr txBox="1"/>
              <p:nvPr/>
            </p:nvSpPr>
            <p:spPr>
              <a:xfrm>
                <a:off x="542415" y="1640734"/>
                <a:ext cx="8213253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we have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93F090-C9FB-4E84-943E-C92C6252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5" y="1640734"/>
                <a:ext cx="8213253" cy="585288"/>
              </a:xfrm>
              <a:prstGeom prst="rect">
                <a:avLst/>
              </a:prstGeom>
              <a:blipFill>
                <a:blip r:embed="rId2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6D3C57CD-C7B2-466C-AF58-711AC6FFB879}"/>
              </a:ext>
            </a:extLst>
          </p:cNvPr>
          <p:cNvGrpSpPr/>
          <p:nvPr/>
        </p:nvGrpSpPr>
        <p:grpSpPr>
          <a:xfrm>
            <a:off x="1462348" y="2320182"/>
            <a:ext cx="5660012" cy="2111224"/>
            <a:chOff x="1462348" y="2508247"/>
            <a:chExt cx="5660012" cy="211122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4712361-488B-4A9A-B808-8441E5FDFF3D}"/>
                </a:ext>
              </a:extLst>
            </p:cNvPr>
            <p:cNvSpPr/>
            <p:nvPr/>
          </p:nvSpPr>
          <p:spPr>
            <a:xfrm>
              <a:off x="4486200" y="3453053"/>
              <a:ext cx="551235" cy="497006"/>
            </a:xfrm>
            <a:prstGeom prst="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0B23685-A31F-4C45-B9D3-8909B68A1910}"/>
                </a:ext>
              </a:extLst>
            </p:cNvPr>
            <p:cNvSpPr/>
            <p:nvPr/>
          </p:nvSpPr>
          <p:spPr>
            <a:xfrm>
              <a:off x="5174329" y="3453053"/>
              <a:ext cx="551235" cy="497006"/>
            </a:xfrm>
            <a:prstGeom prst="rect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D9DC17-69E9-4011-912E-8ADF61864358}"/>
                </a:ext>
              </a:extLst>
            </p:cNvPr>
            <p:cNvSpPr/>
            <p:nvPr/>
          </p:nvSpPr>
          <p:spPr>
            <a:xfrm>
              <a:off x="5174329" y="2926349"/>
              <a:ext cx="551235" cy="497006"/>
            </a:xfrm>
            <a:prstGeom prst="rect">
              <a:avLst/>
            </a:prstGeom>
            <a:solidFill>
              <a:srgbClr val="FF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EE71023-C50B-4F17-97E6-34B975030A30}"/>
                </a:ext>
              </a:extLst>
            </p:cNvPr>
            <p:cNvSpPr/>
            <p:nvPr/>
          </p:nvSpPr>
          <p:spPr>
            <a:xfrm>
              <a:off x="4486201" y="2926349"/>
              <a:ext cx="551235" cy="497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37D553D7-2FA8-478C-90C4-721D0368FBE2}"/>
                    </a:ext>
                  </a:extLst>
                </p:cNvPr>
                <p:cNvSpPr txBox="1"/>
                <p:nvPr/>
              </p:nvSpPr>
              <p:spPr>
                <a:xfrm>
                  <a:off x="1867705" y="2508247"/>
                  <a:ext cx="29442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37D553D7-2FA8-478C-90C4-721D0368F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705" y="2508247"/>
                  <a:ext cx="294423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C5E4E04-7A43-4F53-98DE-4BDCA53E8910}"/>
                    </a:ext>
                  </a:extLst>
                </p:cNvPr>
                <p:cNvSpPr txBox="1"/>
                <p:nvPr/>
              </p:nvSpPr>
              <p:spPr>
                <a:xfrm>
                  <a:off x="1462348" y="2876275"/>
                  <a:ext cx="5660012" cy="1112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C5E4E04-7A43-4F53-98DE-4BDCA53E8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348" y="2876275"/>
                  <a:ext cx="5660012" cy="11128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1190D1A-25F9-4011-A837-C94B1738774A}"/>
                    </a:ext>
                  </a:extLst>
                </p:cNvPr>
                <p:cNvSpPr txBox="1"/>
                <p:nvPr/>
              </p:nvSpPr>
              <p:spPr>
                <a:xfrm>
                  <a:off x="1525751" y="4067012"/>
                  <a:ext cx="4594698" cy="5524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1190D1A-25F9-4011-A837-C94B17387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751" y="4067012"/>
                  <a:ext cx="4594698" cy="5524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71BFBD8-F734-4E82-8B93-92D5E761ACDE}"/>
              </a:ext>
            </a:extLst>
          </p:cNvPr>
          <p:cNvGrpSpPr/>
          <p:nvPr/>
        </p:nvGrpSpPr>
        <p:grpSpPr>
          <a:xfrm>
            <a:off x="1028794" y="4944554"/>
            <a:ext cx="7726874" cy="1343590"/>
            <a:chOff x="1586509" y="4773056"/>
            <a:chExt cx="7726874" cy="1343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35818B71-F5A5-42C3-BF5A-F76D533A25DA}"/>
                    </a:ext>
                  </a:extLst>
                </p:cNvPr>
                <p:cNvSpPr txBox="1"/>
                <p:nvPr/>
              </p:nvSpPr>
              <p:spPr>
                <a:xfrm>
                  <a:off x="1586509" y="5480895"/>
                  <a:ext cx="7726874" cy="635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35818B71-F5A5-42C3-BF5A-F76D533A2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509" y="5480895"/>
                  <a:ext cx="7726874" cy="6357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7599AA3-76EF-4CAD-A6C3-B2236D199E5D}"/>
                </a:ext>
              </a:extLst>
            </p:cNvPr>
            <p:cNvGrpSpPr/>
            <p:nvPr/>
          </p:nvGrpSpPr>
          <p:grpSpPr>
            <a:xfrm>
              <a:off x="2050833" y="4773056"/>
              <a:ext cx="4594698" cy="554254"/>
              <a:chOff x="449012" y="5016544"/>
              <a:chExt cx="4594698" cy="55425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E1497E2-36F1-4C4F-92DA-56BB3FFF0A68}"/>
                  </a:ext>
                </a:extLst>
              </p:cNvPr>
              <p:cNvSpPr/>
              <p:nvPr/>
            </p:nvSpPr>
            <p:spPr>
              <a:xfrm>
                <a:off x="1499199" y="5315362"/>
                <a:ext cx="551235" cy="247594"/>
              </a:xfrm>
              <a:prstGeom prst="rect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B96C950-34DE-46F0-8008-339FEB82016D}"/>
                  </a:ext>
                </a:extLst>
              </p:cNvPr>
              <p:cNvSpPr/>
              <p:nvPr/>
            </p:nvSpPr>
            <p:spPr>
              <a:xfrm>
                <a:off x="2157469" y="5323204"/>
                <a:ext cx="551235" cy="247594"/>
              </a:xfrm>
              <a:prstGeom prst="rect">
                <a:avLst/>
              </a:prstGeom>
              <a:solidFill>
                <a:srgbClr val="00B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2263631-7DD8-444F-9F05-9CF14FB8DD7F}"/>
                  </a:ext>
                </a:extLst>
              </p:cNvPr>
              <p:cNvSpPr/>
              <p:nvPr/>
            </p:nvSpPr>
            <p:spPr>
              <a:xfrm>
                <a:off x="2157470" y="5038318"/>
                <a:ext cx="551235" cy="247595"/>
              </a:xfrm>
              <a:prstGeom prst="rect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8520070-A267-4535-B9CD-BDF0C489B1C2}"/>
                  </a:ext>
                </a:extLst>
              </p:cNvPr>
              <p:cNvSpPr/>
              <p:nvPr/>
            </p:nvSpPr>
            <p:spPr>
              <a:xfrm>
                <a:off x="1499199" y="5042653"/>
                <a:ext cx="545968" cy="23892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C64430FD-0151-4B5A-89F1-B132CE9C8858}"/>
                      </a:ext>
                    </a:extLst>
                  </p:cNvPr>
                  <p:cNvSpPr txBox="1"/>
                  <p:nvPr/>
                </p:nvSpPr>
                <p:spPr>
                  <a:xfrm>
                    <a:off x="449012" y="5016544"/>
                    <a:ext cx="4594698" cy="5542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altLang="zh-CN" dirty="0"/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C64430FD-0151-4B5A-89F1-B132CE9C88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012" y="5016544"/>
                    <a:ext cx="4594698" cy="5542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7DE7D91-7F23-4A5E-9AC8-185772A45F8D}"/>
              </a:ext>
            </a:extLst>
          </p:cNvPr>
          <p:cNvCxnSpPr/>
          <p:nvPr/>
        </p:nvCxnSpPr>
        <p:spPr>
          <a:xfrm>
            <a:off x="648034" y="4708057"/>
            <a:ext cx="1908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2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B01DD-1BD3-4F5E-9A2A-DF59AF1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4BDC49-354C-402B-A702-FDD30F6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EB12B-C93C-4017-A177-33A219B8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B1FC4F-BB36-46FC-95DE-094D2DB8EF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557" y="1128257"/>
            <a:ext cx="4902200" cy="413281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matrix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5B380-89D8-4D06-960A-D01B45B935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055AAE6-7760-4FBE-B634-91041012DF66}"/>
              </a:ext>
            </a:extLst>
          </p:cNvPr>
          <p:cNvSpPr/>
          <p:nvPr/>
        </p:nvSpPr>
        <p:spPr>
          <a:xfrm>
            <a:off x="476035" y="1700558"/>
            <a:ext cx="8208298" cy="1957041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id="{671D6B1E-F4D1-4807-AAD0-E63EFCEF6366}"/>
              </a:ext>
            </a:extLst>
          </p:cNvPr>
          <p:cNvSpPr/>
          <p:nvPr/>
        </p:nvSpPr>
        <p:spPr>
          <a:xfrm>
            <a:off x="473557" y="1700560"/>
            <a:ext cx="8208298" cy="480060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Definition of swap 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8A74EA-385F-4DC9-BD49-B0FFDAFAC799}"/>
                  </a:ext>
                </a:extLst>
              </p:cNvPr>
              <p:cNvSpPr txBox="1"/>
              <p:nvPr/>
            </p:nvSpPr>
            <p:spPr>
              <a:xfrm>
                <a:off x="603116" y="2258224"/>
                <a:ext cx="7846979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𝑚𝑛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swap matrix,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defined as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8A74EA-385F-4DC9-BD49-B0FFDAFAC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6" y="2258224"/>
                <a:ext cx="7846979" cy="396519"/>
              </a:xfrm>
              <a:prstGeom prst="rect">
                <a:avLst/>
              </a:prstGeom>
              <a:blipFill>
                <a:blip r:embed="rId2"/>
                <a:stretch>
                  <a:fillRect l="-699"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D83459-7A60-457D-B71F-83EF375EC30A}"/>
                  </a:ext>
                </a:extLst>
              </p:cNvPr>
              <p:cNvSpPr txBox="1"/>
              <p:nvPr/>
            </p:nvSpPr>
            <p:spPr>
              <a:xfrm>
                <a:off x="464133" y="2731885"/>
                <a:ext cx="8215731" cy="40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D83459-7A60-457D-B71F-83EF375EC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3" y="2731885"/>
                <a:ext cx="8215731" cy="401457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C0FC701-1AFD-4F06-A25C-647F436AAF99}"/>
              </a:ext>
            </a:extLst>
          </p:cNvPr>
          <p:cNvSpPr/>
          <p:nvPr/>
        </p:nvSpPr>
        <p:spPr>
          <a:xfrm>
            <a:off x="459825" y="3999532"/>
            <a:ext cx="8208298" cy="1467413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CEC61C37-E8D7-4DFB-9302-7B78290DC847}"/>
              </a:ext>
            </a:extLst>
          </p:cNvPr>
          <p:cNvSpPr/>
          <p:nvPr/>
        </p:nvSpPr>
        <p:spPr>
          <a:xfrm>
            <a:off x="457347" y="3999533"/>
            <a:ext cx="8208298" cy="403859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Basic property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7FCC58-B4D5-4025-9305-20E5B6B432A9}"/>
                  </a:ext>
                </a:extLst>
              </p:cNvPr>
              <p:cNvSpPr txBox="1"/>
              <p:nvPr/>
            </p:nvSpPr>
            <p:spPr>
              <a:xfrm>
                <a:off x="603115" y="3133342"/>
                <a:ext cx="7846979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convenience.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7FCC58-B4D5-4025-9305-20E5B6B43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5" y="3133342"/>
                <a:ext cx="7846979" cy="396519"/>
              </a:xfrm>
              <a:prstGeom prst="rect">
                <a:avLst/>
              </a:prstGeom>
              <a:blipFill>
                <a:blip r:embed="rId4"/>
                <a:stretch>
                  <a:fillRect l="-699"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07B3581-0400-4238-873C-A715CC9E46AE}"/>
                  </a:ext>
                </a:extLst>
              </p:cNvPr>
              <p:cNvSpPr txBox="1"/>
              <p:nvPr/>
            </p:nvSpPr>
            <p:spPr>
              <a:xfrm>
                <a:off x="542415" y="4497561"/>
                <a:ext cx="7846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two column vectors, then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07B3581-0400-4238-873C-A715CC9E4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5" y="4497561"/>
                <a:ext cx="7846979" cy="369332"/>
              </a:xfrm>
              <a:prstGeom prst="rect">
                <a:avLst/>
              </a:prstGeom>
              <a:blipFill>
                <a:blip r:embed="rId5"/>
                <a:stretch>
                  <a:fillRect l="-69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39F7FB-3CB0-4B03-95EB-C015B611BE0A}"/>
                  </a:ext>
                </a:extLst>
              </p:cNvPr>
              <p:cNvSpPr txBox="1"/>
              <p:nvPr/>
            </p:nvSpPr>
            <p:spPr>
              <a:xfrm>
                <a:off x="542415" y="4944121"/>
                <a:ext cx="8092054" cy="40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39F7FB-3CB0-4B03-95EB-C015B611B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5" y="4944121"/>
                <a:ext cx="8092054" cy="401457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0526FFA-7213-4E4E-86CC-7EE6F2FCC878}"/>
              </a:ext>
            </a:extLst>
          </p:cNvPr>
          <p:cNvSpPr txBox="1"/>
          <p:nvPr/>
        </p:nvSpPr>
        <p:spPr>
          <a:xfrm>
            <a:off x="449165" y="5857202"/>
            <a:ext cx="8230699" cy="650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-533387" algn="just">
              <a:lnSpc>
                <a:spcPts val="2000"/>
              </a:lnSpc>
              <a:extLst>
                <a:ext uri="{35155182-B16C-46BC-9424-99874614C6A1}">
                  <wpsdc:indentchars xmlns:wpsdc="http://www.wps.cn/officeDocument/2017/drawingmlCustomData" xmlns="" val="-300" checksum="1178932565"/>
                </a:ext>
              </a:extLst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 Cheng and H. Qi, A linear representation of dynamics of Boolean networks, 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IEEE Transactions on Automatic Control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vol. 55, no. 10, pp. 2251-2258, Oct. 2010.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B3B1645-463B-46F5-A932-47668D9D4B9C}"/>
              </a:ext>
            </a:extLst>
          </p:cNvPr>
          <p:cNvCxnSpPr/>
          <p:nvPr/>
        </p:nvCxnSpPr>
        <p:spPr>
          <a:xfrm>
            <a:off x="231451" y="5752160"/>
            <a:ext cx="1908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件">
            <a:extLst>
              <a:ext uri="{FF2B5EF4-FFF2-40B4-BE49-F238E27FC236}">
                <a16:creationId xmlns:a16="http://schemas.microsoft.com/office/drawing/2014/main" id="{8D48286E-402E-4FC6-90C6-767B7DCF14F5}"/>
              </a:ext>
            </a:extLst>
          </p:cNvPr>
          <p:cNvSpPr/>
          <p:nvPr/>
        </p:nvSpPr>
        <p:spPr bwMode="auto">
          <a:xfrm>
            <a:off x="231588" y="5872338"/>
            <a:ext cx="248562" cy="224433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22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B01DD-1BD3-4F5E-9A2A-DF59AF1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4BDC49-354C-402B-A702-FDD30F6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EB12B-C93C-4017-A177-33A219B8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B1FC4F-BB36-46FC-95DE-094D2DB8E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expression of logical function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5B380-89D8-4D06-960A-D01B45B935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674967-B695-468C-9D2A-DAF61B8C9B3C}"/>
                  </a:ext>
                </a:extLst>
              </p:cNvPr>
              <p:cNvSpPr txBox="1"/>
              <p:nvPr/>
            </p:nvSpPr>
            <p:spPr>
              <a:xfrm>
                <a:off x="449012" y="1658560"/>
                <a:ext cx="7846979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674967-B695-468C-9D2A-DAF61B8C9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2" y="1658560"/>
                <a:ext cx="7846979" cy="373051"/>
              </a:xfrm>
              <a:prstGeom prst="rect">
                <a:avLst/>
              </a:prstGeom>
              <a:blipFill>
                <a:blip r:embed="rId2"/>
                <a:stretch>
                  <a:fillRect l="-544"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76B6770E-CDB5-434C-9D17-CC12AB67919A}"/>
              </a:ext>
            </a:extLst>
          </p:cNvPr>
          <p:cNvSpPr/>
          <p:nvPr/>
        </p:nvSpPr>
        <p:spPr>
          <a:xfrm>
            <a:off x="470329" y="2387979"/>
            <a:ext cx="8208298" cy="2258109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B5E17654-FEB5-4709-9A8A-2FF0BC0CD318}"/>
              </a:ext>
            </a:extLst>
          </p:cNvPr>
          <p:cNvSpPr/>
          <p:nvPr/>
        </p:nvSpPr>
        <p:spPr>
          <a:xfrm>
            <a:off x="467851" y="2387981"/>
            <a:ext cx="8208298" cy="480060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Lemma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B96B6C-24C1-4A30-A7DB-95B310EDC0B4}"/>
                  </a:ext>
                </a:extLst>
              </p:cNvPr>
              <p:cNvSpPr txBox="1"/>
              <p:nvPr/>
            </p:nvSpPr>
            <p:spPr>
              <a:xfrm>
                <a:off x="597410" y="2945645"/>
                <a:ext cx="7846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Any logical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logical 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expressed in a multi-linear form as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B96B6C-24C1-4A30-A7DB-95B310ED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0" y="2945645"/>
                <a:ext cx="7846979" cy="646331"/>
              </a:xfrm>
              <a:prstGeom prst="rect">
                <a:avLst/>
              </a:prstGeom>
              <a:blipFill>
                <a:blip r:embed="rId3"/>
                <a:stretch>
                  <a:fillRect l="-62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2D2DBA-9CEB-4EA9-9F27-BCE58B17730B}"/>
                  </a:ext>
                </a:extLst>
              </p:cNvPr>
              <p:cNvSpPr txBox="1"/>
              <p:nvPr/>
            </p:nvSpPr>
            <p:spPr>
              <a:xfrm>
                <a:off x="264635" y="3654314"/>
                <a:ext cx="821573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⋉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⋉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∙∙∙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⋉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2D2DBA-9CEB-4EA9-9F27-BCE58B17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5" y="3654314"/>
                <a:ext cx="8215731" cy="391582"/>
              </a:xfrm>
              <a:prstGeom prst="rect">
                <a:avLst/>
              </a:prstGeom>
              <a:blipFill>
                <a:blip r:embed="rId4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7E10DC6-F71D-428E-A8DE-585A5203239D}"/>
                  </a:ext>
                </a:extLst>
              </p:cNvPr>
              <p:cNvSpPr txBox="1"/>
              <p:nvPr/>
            </p:nvSpPr>
            <p:spPr>
              <a:xfrm>
                <a:off x="648509" y="4151778"/>
                <a:ext cx="7846979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2×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unique, called the </a:t>
                </a:r>
                <a:r>
                  <a:rPr lang="en-US" altLang="zh-CN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structure matrix </a:t>
                </a:r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7E10DC6-F71D-428E-A8DE-585A5203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09" y="4151778"/>
                <a:ext cx="7846979" cy="391582"/>
              </a:xfrm>
              <a:prstGeom prst="rect">
                <a:avLst/>
              </a:prstGeom>
              <a:blipFill>
                <a:blip r:embed="rId5"/>
                <a:stretch>
                  <a:fillRect l="-621"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E4F6D50-D806-4B26-83AF-0DAC244DE6A7}"/>
              </a:ext>
            </a:extLst>
          </p:cNvPr>
          <p:cNvSpPr txBox="1"/>
          <p:nvPr/>
        </p:nvSpPr>
        <p:spPr>
          <a:xfrm>
            <a:off x="449165" y="5857202"/>
            <a:ext cx="8226984" cy="650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-533387" algn="just">
              <a:lnSpc>
                <a:spcPts val="2000"/>
              </a:lnSpc>
              <a:extLst>
                <a:ext uri="{35155182-B16C-46BC-9424-99874614C6A1}">
                  <wpsdc:indentchars xmlns:wpsdc="http://www.wps.cn/officeDocument/2017/drawingmlCustomData" xmlns="" val="-300" checksum="1178932565"/>
                </a:ext>
              </a:extLst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 Cheng, H. Qi and Z. Li, Analysis and Control of Boolean Network: A Semi-tensor Product Approach. Springer, 2011.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8B21797-8E63-4D7D-A650-52348D58133B}"/>
              </a:ext>
            </a:extLst>
          </p:cNvPr>
          <p:cNvCxnSpPr/>
          <p:nvPr/>
        </p:nvCxnSpPr>
        <p:spPr>
          <a:xfrm>
            <a:off x="231451" y="5752160"/>
            <a:ext cx="1908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件">
            <a:extLst>
              <a:ext uri="{FF2B5EF4-FFF2-40B4-BE49-F238E27FC236}">
                <a16:creationId xmlns:a16="http://schemas.microsoft.com/office/drawing/2014/main" id="{3CE8591D-483D-47DA-9D88-C401FF8442B7}"/>
              </a:ext>
            </a:extLst>
          </p:cNvPr>
          <p:cNvSpPr/>
          <p:nvPr/>
        </p:nvSpPr>
        <p:spPr bwMode="auto">
          <a:xfrm>
            <a:off x="231588" y="5872338"/>
            <a:ext cx="248562" cy="224433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B01DD-1BD3-4F5E-9A2A-DF59AF1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4BDC49-354C-402B-A702-FDD30F6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EB12B-C93C-4017-A177-33A219B8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B1FC4F-BB36-46FC-95DE-094D2DB8E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applications: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5B380-89D8-4D06-960A-D01B45B935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A6B1D3-81BA-4E02-A5A6-F3A75C85CE6D}"/>
              </a:ext>
            </a:extLst>
          </p:cNvPr>
          <p:cNvSpPr txBox="1"/>
          <p:nvPr/>
        </p:nvSpPr>
        <p:spPr>
          <a:xfrm>
            <a:off x="449012" y="1528960"/>
            <a:ext cx="7846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theory [1]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automata [2]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shift register [3]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minimum stable set and core [4]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Petri nets [5]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793912-756D-457C-B0C5-50F940D26511}"/>
              </a:ext>
            </a:extLst>
          </p:cNvPr>
          <p:cNvSpPr txBox="1"/>
          <p:nvPr/>
        </p:nvSpPr>
        <p:spPr>
          <a:xfrm>
            <a:off x="449012" y="3688533"/>
            <a:ext cx="8247821" cy="28324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-540000" algn="just">
              <a:lnSpc>
                <a:spcPts val="1800"/>
              </a:lnSpc>
              <a:spcAft>
                <a:spcPts val="300"/>
              </a:spcAft>
              <a:extLst>
                <a:ext uri="{35155182-B16C-46BC-9424-99874614C6A1}">
                  <wpsdc:indentchars xmlns="" xmlns:wpsdc="http://www.wps.cn/officeDocument/2017/drawingmlCustomData" val="-300" checksum="1178932565"/>
                </a:ext>
              </a:extLst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 Cheng, D. Z., et. al. Evolutionarily stable strategy of networked evolutionary games. </a:t>
            </a:r>
            <a:r>
              <a:rPr lang="en-US" altLang="zh-CN" sz="14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Automatica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vol. 25, no. 7, pp. 1335-1345, 2014.</a:t>
            </a:r>
          </a:p>
          <a:p>
            <a:pPr indent="-540000" algn="just">
              <a:lnSpc>
                <a:spcPts val="1800"/>
              </a:lnSpc>
              <a:spcAft>
                <a:spcPts val="300"/>
              </a:spcAft>
              <a:extLst>
                <a:ext uri="{35155182-B16C-46BC-9424-99874614C6A1}">
                  <wpsdc:indentchars xmlns="" xmlns:wpsdc="http://www.wps.cn/officeDocument/2017/drawingmlCustomData" val="-300" checksum="1178932565"/>
                </a:ext>
              </a:extLst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[2] X. Xu and Y. Hong, Matrix expression and reachability analysis of finite automata, </a:t>
            </a:r>
            <a:r>
              <a:rPr lang="en-US" altLang="zh-CN" sz="1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Journal of Control Theory and Applications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vol. 10, no. 2, pp. 210-215, 2012.</a:t>
            </a:r>
          </a:p>
          <a:p>
            <a:pPr indent="-540000" algn="just">
              <a:lnSpc>
                <a:spcPts val="1800"/>
              </a:lnSpc>
              <a:spcAft>
                <a:spcPts val="300"/>
              </a:spcAft>
              <a:extLst>
                <a:ext uri="{35155182-B16C-46BC-9424-99874614C6A1}">
                  <wpsdc:indentchars xmlns="" xmlns:wpsdc="http://www.wps.cn/officeDocument/2017/drawingmlCustomData" val="-300" checksum="1178932565"/>
                </a:ext>
              </a:extLst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[3] Zhong, J., et. Al, Stability of nonlinear feedback shift registers, </a:t>
            </a:r>
            <a:r>
              <a:rPr lang="en-US" altLang="zh-CN" sz="1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Science China-Information Sciences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59: 012204, 2016.</a:t>
            </a:r>
          </a:p>
          <a:p>
            <a:pPr indent="-540000" algn="just">
              <a:lnSpc>
                <a:spcPts val="1800"/>
              </a:lnSpc>
              <a:spcAft>
                <a:spcPts val="300"/>
              </a:spcAft>
              <a:extLst>
                <a:ext uri="{35155182-B16C-46BC-9424-99874614C6A1}">
                  <wpsdc:indentchars xmlns="" xmlns:wpsdc="http://www.wps.cn/officeDocument/2017/drawingmlCustomData" val="-300" checksum="1178932565"/>
                </a:ext>
              </a:extLst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[4] Zhong, J., Lu J. Q. et. al. Finding graph minimum stable set and core via semi-tensor product approach. </a:t>
            </a:r>
            <a:r>
              <a:rPr lang="en-US" altLang="zh-CN" sz="1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Neurocomputing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174: 588-596, 2016.</a:t>
            </a:r>
          </a:p>
          <a:p>
            <a:pPr indent="-540000" algn="just">
              <a:lnSpc>
                <a:spcPts val="1800"/>
              </a:lnSpc>
              <a:spcAft>
                <a:spcPts val="300"/>
              </a:spcAft>
              <a:extLst>
                <a:ext uri="{35155182-B16C-46BC-9424-99874614C6A1}">
                  <wpsdc:indentchars xmlns="" xmlns:wpsdc="http://www.wps.cn/officeDocument/2017/drawingmlCustomData" val="-300" checksum="1178932565"/>
                </a:ext>
              </a:extLst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[5] Han, X. G., et. al. Calculation of siphons and minimal siphons in Petri nets based on semi-tensor product of matrices. </a:t>
            </a:r>
            <a:r>
              <a:rPr lang="en-US" altLang="zh-CN" sz="1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IEEE Transactions on Systems, Man, and Cybernetics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Systems, vol. 47, no. 3, pp. 531-536,  2016.</a:t>
            </a:r>
          </a:p>
          <a:p>
            <a:pPr indent="-533387" algn="just">
              <a:lnSpc>
                <a:spcPts val="2000"/>
              </a:lnSpc>
              <a:extLst>
                <a:ext uri="{35155182-B16C-46BC-9424-99874614C6A1}">
                  <wpsdc:indentchars xmlns:wpsdc="http://www.wps.cn/officeDocument/2017/drawingmlCustomData" xmlns="" val="-300" checksum="1178932565"/>
                </a:ext>
              </a:extLst>
            </a:pP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-533387" algn="just">
              <a:lnSpc>
                <a:spcPts val="2000"/>
              </a:lnSpc>
              <a:extLst>
                <a:ext uri="{35155182-B16C-46BC-9424-99874614C6A1}">
                  <wpsdc:indentchars xmlns:wpsdc="http://www.wps.cn/officeDocument/2017/drawingmlCustomData" xmlns="" val="-300" checksum="1178932565"/>
                </a:ext>
              </a:extLst>
            </a:pP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9944FDF-71CE-4799-9BFF-59F8ED7E1CE9}"/>
              </a:ext>
            </a:extLst>
          </p:cNvPr>
          <p:cNvCxnSpPr/>
          <p:nvPr/>
        </p:nvCxnSpPr>
        <p:spPr>
          <a:xfrm>
            <a:off x="542278" y="3534254"/>
            <a:ext cx="1908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1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B01DD-1BD3-4F5E-9A2A-DF59AF1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4BDC49-354C-402B-A702-FDD30F6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EB12B-C93C-4017-A177-33A219B8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B1FC4F-BB36-46FC-95DE-094D2DB8E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Stochastic Boolean networks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5B380-89D8-4D06-960A-D01B45B935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867830-7566-4897-8A8E-6ED462400932}"/>
              </a:ext>
            </a:extLst>
          </p:cNvPr>
          <p:cNvSpPr txBox="1"/>
          <p:nvPr/>
        </p:nvSpPr>
        <p:spPr>
          <a:xfrm>
            <a:off x="398131" y="1593711"/>
            <a:ext cx="8160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yet basic modeling method for the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regulatory networks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rely on the discrete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logic-based system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facilitates our study by  using the following canonical stochastic, time-invariant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 dynamics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A064277-18EA-4E1D-BCCC-2E0AACE8943D}"/>
              </a:ext>
            </a:extLst>
          </p:cNvPr>
          <p:cNvSpPr/>
          <p:nvPr/>
        </p:nvSpPr>
        <p:spPr>
          <a:xfrm>
            <a:off x="470329" y="2764116"/>
            <a:ext cx="8208298" cy="2653785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顶角 9">
            <a:extLst>
              <a:ext uri="{FF2B5EF4-FFF2-40B4-BE49-F238E27FC236}">
                <a16:creationId xmlns:a16="http://schemas.microsoft.com/office/drawing/2014/main" id="{C4B5FF44-29E6-45DE-8477-701B1D6B8DB2}"/>
              </a:ext>
            </a:extLst>
          </p:cNvPr>
          <p:cNvSpPr/>
          <p:nvPr/>
        </p:nvSpPr>
        <p:spPr>
          <a:xfrm>
            <a:off x="467851" y="2764118"/>
            <a:ext cx="8208298" cy="480060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Model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EA29664-EA11-4DFB-B161-7EE49215FB0C}"/>
              </a:ext>
            </a:extLst>
          </p:cNvPr>
          <p:cNvSpPr txBox="1"/>
          <p:nvPr/>
        </p:nvSpPr>
        <p:spPr>
          <a:xfrm>
            <a:off x="539368" y="4525028"/>
            <a:ext cx="77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8298DE5-4E58-4542-96C4-031CEC452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588"/>
          <a:stretch/>
        </p:blipFill>
        <p:spPr>
          <a:xfrm>
            <a:off x="1281747" y="4618130"/>
            <a:ext cx="2461354" cy="2585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600F5CE-D20C-40A7-BC3A-FBDDDC454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709"/>
          <a:stretch/>
        </p:blipFill>
        <p:spPr>
          <a:xfrm>
            <a:off x="6218205" y="4643417"/>
            <a:ext cx="2264046" cy="221503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267B2F8D-EC14-4CFB-8279-3190D23741C7}"/>
              </a:ext>
            </a:extLst>
          </p:cNvPr>
          <p:cNvGrpSpPr/>
          <p:nvPr/>
        </p:nvGrpSpPr>
        <p:grpSpPr>
          <a:xfrm>
            <a:off x="3841595" y="4631892"/>
            <a:ext cx="2295301" cy="218743"/>
            <a:chOff x="1281748" y="4471208"/>
            <a:chExt cx="2099737" cy="221504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CC00DBD-5D57-491A-A241-5EC45782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1748" y="4471208"/>
              <a:ext cx="595021" cy="22150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535698-7990-4658-BA1E-46FB387EE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3650"/>
            <a:stretch/>
          </p:blipFill>
          <p:spPr>
            <a:xfrm>
              <a:off x="1876769" y="4476452"/>
              <a:ext cx="1504716" cy="212559"/>
            </a:xfrm>
            <a:prstGeom prst="rect">
              <a:avLst/>
            </a:prstGeom>
          </p:spPr>
        </p:pic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314AF34-1E4A-4E47-8D41-382A824EAFB9}"/>
              </a:ext>
            </a:extLst>
          </p:cNvPr>
          <p:cNvCxnSpPr/>
          <p:nvPr/>
        </p:nvCxnSpPr>
        <p:spPr>
          <a:xfrm>
            <a:off x="468053" y="5730629"/>
            <a:ext cx="24407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件">
            <a:extLst>
              <a:ext uri="{FF2B5EF4-FFF2-40B4-BE49-F238E27FC236}">
                <a16:creationId xmlns:a16="http://schemas.microsoft.com/office/drawing/2014/main" id="{6A0CB0EB-8488-44EC-8DE0-ECD0B767CAB9}"/>
              </a:ext>
            </a:extLst>
          </p:cNvPr>
          <p:cNvSpPr/>
          <p:nvPr/>
        </p:nvSpPr>
        <p:spPr bwMode="auto">
          <a:xfrm>
            <a:off x="468053" y="5855558"/>
            <a:ext cx="318496" cy="27701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9C153A7-64C5-482E-9692-ECBAC3FF702F}"/>
              </a:ext>
            </a:extLst>
          </p:cNvPr>
          <p:cNvSpPr txBox="1"/>
          <p:nvPr/>
        </p:nvSpPr>
        <p:spPr>
          <a:xfrm>
            <a:off x="786548" y="5760964"/>
            <a:ext cx="796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1400" b="1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H. Chen</a:t>
            </a:r>
            <a:r>
              <a:rPr lang="en-US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Z. Wang, B.</a:t>
            </a:r>
            <a:r>
              <a:rPr lang="zh-CN" altLang="en-US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Shen and J. Liang, Model Evaluation of the Stochastic Boolean Control Networks, </a:t>
            </a:r>
            <a:r>
              <a:rPr lang="en-US" altLang="zh-CN" sz="1400" b="1" i="1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IEEE Transactions on Automatic Control</a:t>
            </a:r>
            <a:r>
              <a:rPr lang="en-US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doi</a:t>
            </a:r>
            <a:r>
              <a:rPr lang="en-US" altLang="zh-CN" sz="14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: 10.1109/TAC.2021.3115473</a:t>
            </a:r>
            <a:r>
              <a:rPr lang="en-US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400" kern="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03DE0F4-4532-473F-9565-DBC1EA1D2CC8}"/>
              </a:ext>
            </a:extLst>
          </p:cNvPr>
          <p:cNvSpPr txBox="1"/>
          <p:nvPr/>
        </p:nvSpPr>
        <p:spPr>
          <a:xfrm>
            <a:off x="539369" y="3251420"/>
            <a:ext cx="7974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SBN under consideration consist of a stochastic Boolean state model and a noisy measurement model as follows: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BE6AB0-472A-441E-AF56-A9565B320F13}"/>
              </a:ext>
            </a:extLst>
          </p:cNvPr>
          <p:cNvSpPr txBox="1"/>
          <p:nvPr/>
        </p:nvSpPr>
        <p:spPr>
          <a:xfrm>
            <a:off x="6005308" y="4599374"/>
            <a:ext cx="329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9B07CA3-3DAC-4234-91B1-1D0FC45D5BC8}"/>
              </a:ext>
            </a:extLst>
          </p:cNvPr>
          <p:cNvSpPr txBox="1"/>
          <p:nvPr/>
        </p:nvSpPr>
        <p:spPr>
          <a:xfrm>
            <a:off x="3614885" y="4617723"/>
            <a:ext cx="329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213118-918A-4A0A-90C1-456926AAF29C}"/>
              </a:ext>
            </a:extLst>
          </p:cNvPr>
          <p:cNvSpPr txBox="1"/>
          <p:nvPr/>
        </p:nvSpPr>
        <p:spPr>
          <a:xfrm>
            <a:off x="5529116" y="4850635"/>
            <a:ext cx="329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D355B98-6F47-4E33-B51C-D4EA840C6085}"/>
              </a:ext>
            </a:extLst>
          </p:cNvPr>
          <p:cNvGrpSpPr/>
          <p:nvPr/>
        </p:nvGrpSpPr>
        <p:grpSpPr>
          <a:xfrm>
            <a:off x="1919429" y="3856695"/>
            <a:ext cx="4555059" cy="696959"/>
            <a:chOff x="1919429" y="3816055"/>
            <a:chExt cx="4555059" cy="69695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526D12-FD13-4E27-BAB0-1DC793D94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9429" y="3816055"/>
              <a:ext cx="4555059" cy="3693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FC68D71-135F-49D8-85BA-9C4D118A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9267" y="4212623"/>
              <a:ext cx="3161030" cy="300391"/>
            </a:xfrm>
            <a:prstGeom prst="rect">
              <a:avLst/>
            </a:prstGeom>
          </p:spPr>
        </p:pic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67205C61-6FA0-40AF-AD59-88BA701A67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2617" y="4940242"/>
            <a:ext cx="2076445" cy="24955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502EE020-73C7-42B1-A82D-BA0259348DB1}"/>
              </a:ext>
            </a:extLst>
          </p:cNvPr>
          <p:cNvSpPr txBox="1"/>
          <p:nvPr/>
        </p:nvSpPr>
        <p:spPr>
          <a:xfrm>
            <a:off x="3295366" y="4912190"/>
            <a:ext cx="329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40B4E052-96F0-4D0A-84D2-C869D742F55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6946" y="4919619"/>
            <a:ext cx="2119557" cy="273043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4C65D943-D810-48E2-A769-021E05AD8A0D}"/>
              </a:ext>
            </a:extLst>
          </p:cNvPr>
          <p:cNvSpPr txBox="1"/>
          <p:nvPr/>
        </p:nvSpPr>
        <p:spPr>
          <a:xfrm>
            <a:off x="7950872" y="3856695"/>
            <a:ext cx="85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(1a)</a:t>
            </a:r>
          </a:p>
          <a:p>
            <a:r>
              <a:rPr lang="en-US" altLang="zh-CN" sz="1600" dirty="0"/>
              <a:t>(1b)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5741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B01DD-1BD3-4F5E-9A2A-DF59AF1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4BDC49-354C-402B-A702-FDD30F6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EB12B-C93C-4017-A177-33A219B8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B1FC4F-BB36-46FC-95DE-094D2DB8E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Algebraic representation of SBNs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5B380-89D8-4D06-960A-D01B45B935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9E767D4-BCDF-48F0-8A06-A3B028F20B9C}"/>
              </a:ext>
            </a:extLst>
          </p:cNvPr>
          <p:cNvSpPr/>
          <p:nvPr/>
        </p:nvSpPr>
        <p:spPr>
          <a:xfrm>
            <a:off x="470329" y="3743317"/>
            <a:ext cx="8208298" cy="2411388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id="{DA2476E2-AE0C-4D9C-922E-A3675213F14C}"/>
              </a:ext>
            </a:extLst>
          </p:cNvPr>
          <p:cNvSpPr/>
          <p:nvPr/>
        </p:nvSpPr>
        <p:spPr>
          <a:xfrm>
            <a:off x="467851" y="3743318"/>
            <a:ext cx="8208298" cy="480060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Model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C42CF3-3390-4DC5-B7BC-3082EA1DEBF6}"/>
              </a:ext>
            </a:extLst>
          </p:cNvPr>
          <p:cNvSpPr txBox="1"/>
          <p:nvPr/>
        </p:nvSpPr>
        <p:spPr>
          <a:xfrm>
            <a:off x="539369" y="5590676"/>
            <a:ext cx="77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2C5764-2DD4-42FC-A97D-F99394E945E2}"/>
              </a:ext>
            </a:extLst>
          </p:cNvPr>
          <p:cNvSpPr txBox="1"/>
          <p:nvPr/>
        </p:nvSpPr>
        <p:spPr>
          <a:xfrm>
            <a:off x="539369" y="4230620"/>
            <a:ext cx="7974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resorting to the STP technique, the algebraic state space representation of SBNs is obtained as follows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1DF2D0A-442C-4706-A4F3-E8331719CC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2582" y="4893800"/>
            <a:ext cx="2973922" cy="66679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A7D21D5-815D-4BE5-97E6-1AD54F4F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9343" y="5689032"/>
            <a:ext cx="3203890" cy="2709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C3E6CCB-2F1A-46D0-90D1-AF91E8A88B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795" y="5662354"/>
            <a:ext cx="3160477" cy="29155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7E88D034-38F7-4881-A5A8-96A74719F19E}"/>
              </a:ext>
            </a:extLst>
          </p:cNvPr>
          <p:cNvSpPr txBox="1"/>
          <p:nvPr/>
        </p:nvSpPr>
        <p:spPr>
          <a:xfrm>
            <a:off x="4475630" y="5645949"/>
            <a:ext cx="779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EA3F2B6-6BF9-4E23-8600-3B33E21F6976}"/>
              </a:ext>
            </a:extLst>
          </p:cNvPr>
          <p:cNvSpPr txBox="1"/>
          <p:nvPr/>
        </p:nvSpPr>
        <p:spPr>
          <a:xfrm>
            <a:off x="8225982" y="5668450"/>
            <a:ext cx="329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17CB420-F621-4989-8F2E-1C0F75EF2232}"/>
              </a:ext>
            </a:extLst>
          </p:cNvPr>
          <p:cNvSpPr txBox="1"/>
          <p:nvPr/>
        </p:nvSpPr>
        <p:spPr>
          <a:xfrm>
            <a:off x="7918807" y="4941426"/>
            <a:ext cx="85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(2a)</a:t>
            </a:r>
          </a:p>
          <a:p>
            <a:r>
              <a:rPr lang="en-US" altLang="zh-CN" sz="1600" dirty="0"/>
              <a:t>(2b)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426867-8F0F-9685-F79B-AF74F64DF9B5}"/>
                  </a:ext>
                </a:extLst>
              </p:cNvPr>
              <p:cNvSpPr txBox="1"/>
              <p:nvPr/>
            </p:nvSpPr>
            <p:spPr>
              <a:xfrm>
                <a:off x="376427" y="1521690"/>
                <a:ext cx="8299721" cy="967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Boolean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(respectively,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one can find its structure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(respectively,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thereby giving the following component-wise algebraic form of system (1):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426867-8F0F-9685-F79B-AF74F64DF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7" y="1521690"/>
                <a:ext cx="8299721" cy="967957"/>
              </a:xfrm>
              <a:prstGeom prst="rect">
                <a:avLst/>
              </a:prstGeom>
              <a:blipFill>
                <a:blip r:embed="rId5"/>
                <a:stretch>
                  <a:fillRect l="-661" t="-3797" r="-588" b="-9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1ED57396-2BF7-5328-2D79-3D0D4711FD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9646" y="2574997"/>
            <a:ext cx="3151967" cy="6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6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B01DD-1BD3-4F5E-9A2A-DF59AF1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4BDC49-354C-402B-A702-FDD30F6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EB12B-C93C-4017-A177-33A219B8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B1FC4F-BB36-46FC-95DE-094D2DB8E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5B380-89D8-4D06-960A-D01B45B935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03644EE-4A68-4F0B-ADEB-9C88A3BA574E}"/>
              </a:ext>
            </a:extLst>
          </p:cNvPr>
          <p:cNvCxnSpPr/>
          <p:nvPr/>
        </p:nvCxnSpPr>
        <p:spPr>
          <a:xfrm>
            <a:off x="468053" y="5761109"/>
            <a:ext cx="24407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件">
            <a:extLst>
              <a:ext uri="{FF2B5EF4-FFF2-40B4-BE49-F238E27FC236}">
                <a16:creationId xmlns:a16="http://schemas.microsoft.com/office/drawing/2014/main" id="{31AA19C1-9E33-4C07-8D4B-0E353EA656AF}"/>
              </a:ext>
            </a:extLst>
          </p:cNvPr>
          <p:cNvSpPr/>
          <p:nvPr/>
        </p:nvSpPr>
        <p:spPr bwMode="auto">
          <a:xfrm>
            <a:off x="468053" y="5886038"/>
            <a:ext cx="318496" cy="277018"/>
          </a:xfrm>
          <a:custGeom>
            <a:avLst/>
            <a:gdLst>
              <a:gd name="T0" fmla="*/ 907356 w 545"/>
              <a:gd name="T1" fmla="*/ 1070349 h 619"/>
              <a:gd name="T2" fmla="*/ 259874 w 545"/>
              <a:gd name="T3" fmla="*/ 1113977 h 619"/>
              <a:gd name="T4" fmla="*/ 907356 w 545"/>
              <a:gd name="T5" fmla="*/ 1198326 h 619"/>
              <a:gd name="T6" fmla="*/ 907356 w 545"/>
              <a:gd name="T7" fmla="*/ 1070349 h 619"/>
              <a:gd name="T8" fmla="*/ 907356 w 545"/>
              <a:gd name="T9" fmla="*/ 1369931 h 619"/>
              <a:gd name="T10" fmla="*/ 259874 w 545"/>
              <a:gd name="T11" fmla="*/ 1413559 h 619"/>
              <a:gd name="T12" fmla="*/ 907356 w 545"/>
              <a:gd name="T13" fmla="*/ 1457187 h 619"/>
              <a:gd name="T14" fmla="*/ 907356 w 545"/>
              <a:gd name="T15" fmla="*/ 1369931 h 619"/>
              <a:gd name="T16" fmla="*/ 1037292 w 545"/>
              <a:gd name="T17" fmla="*/ 215233 h 619"/>
              <a:gd name="T18" fmla="*/ 907356 w 545"/>
              <a:gd name="T19" fmla="*/ 84348 h 619"/>
              <a:gd name="T20" fmla="*/ 583615 w 545"/>
              <a:gd name="T21" fmla="*/ 0 h 619"/>
              <a:gd name="T22" fmla="*/ 290706 w 545"/>
              <a:gd name="T23" fmla="*/ 84348 h 619"/>
              <a:gd name="T24" fmla="*/ 160769 w 545"/>
              <a:gd name="T25" fmla="*/ 215233 h 619"/>
              <a:gd name="T26" fmla="*/ 0 w 545"/>
              <a:gd name="T27" fmla="*/ 1585164 h 619"/>
              <a:gd name="T28" fmla="*/ 1037292 w 545"/>
              <a:gd name="T29" fmla="*/ 1797488 h 619"/>
              <a:gd name="T30" fmla="*/ 1198062 w 545"/>
              <a:gd name="T31" fmla="*/ 427558 h 619"/>
              <a:gd name="T32" fmla="*/ 389811 w 545"/>
              <a:gd name="T33" fmla="*/ 215233 h 619"/>
              <a:gd name="T34" fmla="*/ 486713 w 545"/>
              <a:gd name="T35" fmla="*/ 215233 h 619"/>
              <a:gd name="T36" fmla="*/ 713551 w 545"/>
              <a:gd name="T37" fmla="*/ 215233 h 619"/>
              <a:gd name="T38" fmla="*/ 810453 w 545"/>
              <a:gd name="T39" fmla="*/ 427558 h 619"/>
              <a:gd name="T40" fmla="*/ 389811 w 545"/>
              <a:gd name="T41" fmla="*/ 215233 h 619"/>
              <a:gd name="T42" fmla="*/ 1101160 w 545"/>
              <a:gd name="T43" fmla="*/ 1585164 h 619"/>
              <a:gd name="T44" fmla="*/ 160769 w 545"/>
              <a:gd name="T45" fmla="*/ 1713140 h 619"/>
              <a:gd name="T46" fmla="*/ 63867 w 545"/>
              <a:gd name="T47" fmla="*/ 427558 h 619"/>
              <a:gd name="T48" fmla="*/ 290706 w 545"/>
              <a:gd name="T49" fmla="*/ 343210 h 619"/>
              <a:gd name="T50" fmla="*/ 907356 w 545"/>
              <a:gd name="T51" fmla="*/ 558443 h 619"/>
              <a:gd name="T52" fmla="*/ 1037292 w 545"/>
              <a:gd name="T53" fmla="*/ 343210 h 619"/>
              <a:gd name="T54" fmla="*/ 1101160 w 545"/>
              <a:gd name="T55" fmla="*/ 1585164 h 619"/>
              <a:gd name="T56" fmla="*/ 907356 w 545"/>
              <a:gd name="T57" fmla="*/ 770768 h 619"/>
              <a:gd name="T58" fmla="*/ 259874 w 545"/>
              <a:gd name="T59" fmla="*/ 858024 h 619"/>
              <a:gd name="T60" fmla="*/ 907356 w 545"/>
              <a:gd name="T61" fmla="*/ 898744 h 619"/>
              <a:gd name="T62" fmla="*/ 907356 w 545"/>
              <a:gd name="T63" fmla="*/ 770768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25CC92-02A6-4D22-9142-26B3B1A26D79}"/>
              </a:ext>
            </a:extLst>
          </p:cNvPr>
          <p:cNvSpPr txBox="1"/>
          <p:nvPr/>
        </p:nvSpPr>
        <p:spPr>
          <a:xfrm>
            <a:off x="786548" y="5791444"/>
            <a:ext cx="796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US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altLang="zh-CN" sz="1400" kern="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Veliz</a:t>
            </a:r>
            <a:r>
              <a:rPr lang="en-US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Cuba, An algebraic approach to reverse engineering finite dynamical systems arising from biology, </a:t>
            </a:r>
            <a:r>
              <a:rPr lang="en-US" altLang="zh-CN" sz="1400" i="1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SIAM Journal on Applied Dynamical Systems</a:t>
            </a:r>
            <a:r>
              <a:rPr lang="en-US" altLang="zh-CN" sz="1400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vol. 11, no. 1, pp. 31-48, 2012.</a:t>
            </a:r>
            <a:endParaRPr lang="zh-CN" altLang="zh-CN" sz="1400" kern="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CC572A1-6E51-4DC8-8AB9-D44EAA14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6" y="1711746"/>
            <a:ext cx="8174126" cy="153655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CEE5F08-AF4E-4D1F-9CF1-72B5EB694790}"/>
              </a:ext>
            </a:extLst>
          </p:cNvPr>
          <p:cNvSpPr txBox="1"/>
          <p:nvPr/>
        </p:nvSpPr>
        <p:spPr>
          <a:xfrm>
            <a:off x="449012" y="3472655"/>
            <a:ext cx="818422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engineering of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dynamical systems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studied in [1], and the author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that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“Due to the limited information and data for some regulatory networks, one often encounters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wanting to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one model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a few models) from a large family of models”.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finite dynamical systems are logical models, Boolean networks  and polynomial dynamical systems.</a:t>
            </a:r>
          </a:p>
        </p:txBody>
      </p:sp>
    </p:spTree>
    <p:extLst>
      <p:ext uri="{BB962C8B-B14F-4D97-AF65-F5344CB8AC3E}">
        <p14:creationId xmlns:p14="http://schemas.microsoft.com/office/powerpoint/2010/main" val="1788744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3B01DD-1BD3-4F5E-9A2A-DF59AF1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4BDC49-354C-402B-A702-FDD30F66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3EB12B-C93C-4017-A177-33A219B8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B1FC4F-BB36-46FC-95DE-094D2DB8E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Formulation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35B380-89D8-4D06-960A-D01B45B935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C904E87-AF67-48F2-8334-36A65F54A608}"/>
              </a:ext>
            </a:extLst>
          </p:cNvPr>
          <p:cNvSpPr txBox="1"/>
          <p:nvPr/>
        </p:nvSpPr>
        <p:spPr>
          <a:xfrm>
            <a:off x="376428" y="1521690"/>
            <a:ext cx="8029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convenience, the complete 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SBN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denoted by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D6504EB-8547-43A2-9E0A-7144868973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5271" y="1936488"/>
            <a:ext cx="1744409" cy="314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E7E67C0-5257-6DF5-B22B-CB39EC900ECB}"/>
                  </a:ext>
                </a:extLst>
              </p:cNvPr>
              <p:cNvSpPr txBox="1"/>
              <p:nvPr/>
            </p:nvSpPr>
            <p:spPr>
              <a:xfrm>
                <a:off x="449012" y="2343476"/>
                <a:ext cx="8306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noise parameter set and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describes the initial distribution of the state.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E7E67C0-5257-6DF5-B22B-CB39EC900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2" y="2343476"/>
                <a:ext cx="8306656" cy="369332"/>
              </a:xfrm>
              <a:prstGeom prst="rect">
                <a:avLst/>
              </a:prstGeom>
              <a:blipFill>
                <a:blip r:embed="rId3"/>
                <a:stretch>
                  <a:fillRect l="-66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11CA7F5-17EA-F866-5E61-50DC0A3D4EA6}"/>
                  </a:ext>
                </a:extLst>
              </p:cNvPr>
              <p:cNvSpPr txBox="1"/>
              <p:nvPr/>
            </p:nvSpPr>
            <p:spPr>
              <a:xfrm>
                <a:off x="2990851" y="3291776"/>
                <a:ext cx="3389967" cy="423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zh-CN" alt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⁡{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0: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0: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11CA7F5-17EA-F866-5E61-50DC0A3D4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1" y="3291776"/>
                <a:ext cx="3389967" cy="423321"/>
              </a:xfrm>
              <a:prstGeom prst="rect">
                <a:avLst/>
              </a:prstGeom>
              <a:blipFill>
                <a:blip r:embed="rId4"/>
                <a:stretch>
                  <a:fillRect l="-1259" t="-14493" r="-2158" b="-14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94CD445-1911-072C-C1FE-B5C0F82CB712}"/>
                  </a:ext>
                </a:extLst>
              </p:cNvPr>
              <p:cNvSpPr txBox="1"/>
              <p:nvPr/>
            </p:nvSpPr>
            <p:spPr>
              <a:xfrm>
                <a:off x="449012" y="3794683"/>
                <a:ext cx="8306656" cy="1331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stands for the parameter of the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 model;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b>
                        </m:sSub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represents the observed output sequence,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the given control input sequence.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94CD445-1911-072C-C1FE-B5C0F82CB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2" y="3794683"/>
                <a:ext cx="8306656" cy="1331518"/>
              </a:xfrm>
              <a:prstGeom prst="rect">
                <a:avLst/>
              </a:prstGeom>
              <a:blipFill>
                <a:blip r:embed="rId5"/>
                <a:stretch>
                  <a:fillRect l="-661" t="-2283" r="-661" b="-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EF60A9-BA68-BD93-99AD-64804B7D525D}"/>
                  </a:ext>
                </a:extLst>
              </p:cNvPr>
              <p:cNvSpPr txBox="1"/>
              <p:nvPr/>
            </p:nvSpPr>
            <p:spPr>
              <a:xfrm>
                <a:off x="449012" y="2864955"/>
                <a:ext cx="7178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maximum-likelihood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estimation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obtained by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EF60A9-BA68-BD93-99AD-64804B7D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2" y="2864955"/>
                <a:ext cx="7178400" cy="369332"/>
              </a:xfrm>
              <a:prstGeom prst="rect">
                <a:avLst/>
              </a:prstGeom>
              <a:blipFill>
                <a:blip r:embed="rId6"/>
                <a:stretch>
                  <a:fillRect l="-765" t="-11475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6BB23CE-3A53-DD2D-0EA0-559E2CC48C44}"/>
                  </a:ext>
                </a:extLst>
              </p:cNvPr>
              <p:cNvSpPr txBox="1"/>
              <p:nvPr/>
            </p:nvSpPr>
            <p:spPr>
              <a:xfrm>
                <a:off x="449012" y="5185110"/>
                <a:ext cx="83066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we are in a position to calculate the probability of the observation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given parameter 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control input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6BB23CE-3A53-DD2D-0EA0-559E2CC48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2" y="5185110"/>
                <a:ext cx="8306656" cy="646331"/>
              </a:xfrm>
              <a:prstGeom prst="rect">
                <a:avLst/>
              </a:prstGeom>
              <a:blipFill>
                <a:blip r:embed="rId7"/>
                <a:stretch>
                  <a:fillRect l="-661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25C8796-D2DB-6043-EE01-15B1BCF50498}"/>
                  </a:ext>
                </a:extLst>
              </p:cNvPr>
              <p:cNvSpPr txBox="1"/>
              <p:nvPr/>
            </p:nvSpPr>
            <p:spPr>
              <a:xfrm>
                <a:off x="2094606" y="5831441"/>
                <a:ext cx="4593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25C8796-D2DB-6043-EE01-15B1BCF50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06" y="5831441"/>
                <a:ext cx="4593600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244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E980-4463-398A-2E61-31EE7EECE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3691FA-A985-6504-0644-C69954F5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02FA120-6A88-60A3-5DA0-94B62F64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7CF5A4D-948C-DE6F-53AE-92DA395E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042A757-1206-7DD4-DC8F-C49BEB83C4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Problem Formulation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3688C5-546A-B3D6-6073-5B7AEA4D11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198FB1D-CC20-A537-F470-121E8E0FBB4C}"/>
              </a:ext>
            </a:extLst>
          </p:cNvPr>
          <p:cNvSpPr/>
          <p:nvPr/>
        </p:nvSpPr>
        <p:spPr>
          <a:xfrm>
            <a:off x="470329" y="1654523"/>
            <a:ext cx="8208298" cy="1887131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id="{F74A3729-7950-B9CF-F9D0-33F5E6745139}"/>
              </a:ext>
            </a:extLst>
          </p:cNvPr>
          <p:cNvSpPr/>
          <p:nvPr/>
        </p:nvSpPr>
        <p:spPr>
          <a:xfrm>
            <a:off x="467851" y="1654524"/>
            <a:ext cx="8208298" cy="480060"/>
          </a:xfrm>
          <a:prstGeom prst="round2SameRect">
            <a:avLst>
              <a:gd name="adj1" fmla="val 2625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The model evaluation problem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40B0F54-6FA4-3F60-6BB7-AFC5A6F9E2D0}"/>
                  </a:ext>
                </a:extLst>
              </p:cNvPr>
              <p:cNvSpPr txBox="1"/>
              <p:nvPr/>
            </p:nvSpPr>
            <p:spPr>
              <a:xfrm>
                <a:off x="539369" y="2141826"/>
                <a:ext cx="797471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observation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model parameter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corresponding control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this problem asks for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exact probability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the observed sequence is produced just by that model, i.e.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40B0F54-6FA4-3F60-6BB7-AFC5A6F9E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69" y="2141826"/>
                <a:ext cx="7974712" cy="923330"/>
              </a:xfrm>
              <a:prstGeom prst="rect">
                <a:avLst/>
              </a:prstGeom>
              <a:blipFill>
                <a:blip r:embed="rId2"/>
                <a:stretch>
                  <a:fillRect l="-611" t="-3289" r="-611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ABD1469-B77D-E22B-55C3-20C04C6DD2AE}"/>
                  </a:ext>
                </a:extLst>
              </p:cNvPr>
              <p:cNvSpPr txBox="1"/>
              <p:nvPr/>
            </p:nvSpPr>
            <p:spPr>
              <a:xfrm>
                <a:off x="449012" y="3770268"/>
                <a:ext cx="822713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due to the randomness characteristic of the system noises as well as the stochastic initial state, the corresponding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sequence cannot be uniquely determined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which, of course, includes the known observation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special case. </a:t>
                </a:r>
              </a:p>
              <a:p>
                <a:pPr algn="just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models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point of view,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also be regarded as 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scoring problem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how suitable a given model 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matches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observed output sequence, which is extremely useful in the process of the system modeling.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ABD1469-B77D-E22B-55C3-20C04C6D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2" y="3770268"/>
                <a:ext cx="8227137" cy="2308324"/>
              </a:xfrm>
              <a:prstGeom prst="rect">
                <a:avLst/>
              </a:prstGeom>
              <a:blipFill>
                <a:blip r:embed="rId3"/>
                <a:stretch>
                  <a:fillRect l="-519" t="-1319" r="-667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0AF7CE4-7138-807F-313F-6860F9A80BB4}"/>
                  </a:ext>
                </a:extLst>
              </p:cNvPr>
              <p:cNvSpPr txBox="1"/>
              <p:nvPr/>
            </p:nvSpPr>
            <p:spPr>
              <a:xfrm>
                <a:off x="2015406" y="3058487"/>
                <a:ext cx="4593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0AF7CE4-7138-807F-313F-6860F9A80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06" y="3058487"/>
                <a:ext cx="4593600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16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 bwMode="auto">
          <a:xfrm>
            <a:off x="-1" y="0"/>
            <a:ext cx="4368801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 rot="5400000" flipV="1">
            <a:off x="1270707" y="-1270708"/>
            <a:ext cx="1827382" cy="4368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 rot="5400000">
            <a:off x="1371901" y="3861106"/>
            <a:ext cx="1624987" cy="43688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0" y="1070223"/>
            <a:ext cx="2754050" cy="4646991"/>
            <a:chOff x="0" y="1111187"/>
            <a:chExt cx="2754050" cy="4646991"/>
          </a:xfrm>
        </p:grpSpPr>
        <p:sp>
          <p:nvSpPr>
            <p:cNvPr id="48" name="椭圆 47"/>
            <p:cNvSpPr/>
            <p:nvPr/>
          </p:nvSpPr>
          <p:spPr>
            <a:xfrm>
              <a:off x="2450246" y="4863799"/>
              <a:ext cx="200570" cy="200570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0" y="1111187"/>
              <a:ext cx="312134" cy="312134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114320" y="1611397"/>
              <a:ext cx="904679" cy="90467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54236" y="5460064"/>
              <a:ext cx="298114" cy="29811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313236" y="1194804"/>
              <a:ext cx="440814" cy="4408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70"/>
            <a:ext cx="4869815" cy="3017520"/>
          </a:xfrm>
          <a:prstGeom prst="rect">
            <a:avLst/>
          </a:prstGeom>
        </p:spPr>
      </p:pic>
      <p:sp>
        <p:nvSpPr>
          <p:cNvPr id="39" name="任意多边形 38"/>
          <p:cNvSpPr/>
          <p:nvPr/>
        </p:nvSpPr>
        <p:spPr>
          <a:xfrm rot="16200000">
            <a:off x="105970" y="1470438"/>
            <a:ext cx="6858003" cy="3917120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 rot="16200000">
            <a:off x="2318257" y="-19079"/>
            <a:ext cx="6868891" cy="6879174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5" y="86360"/>
            <a:ext cx="1397000" cy="139700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368795" y="97599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14645" y="29603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主要结果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14645" y="41160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数值模拟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14645" y="5219700"/>
            <a:ext cx="23406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结论</a:t>
            </a:r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5533390" y="2585720"/>
            <a:ext cx="2256155" cy="12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/>
          <p:cNvSpPr/>
          <p:nvPr/>
        </p:nvSpPr>
        <p:spPr bwMode="auto">
          <a:xfrm>
            <a:off x="4389755" y="198437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V="1">
            <a:off x="5533390" y="3799205"/>
            <a:ext cx="2267585" cy="25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 flipV="1">
            <a:off x="5533390" y="4942205"/>
            <a:ext cx="2256790" cy="38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/>
          <p:cNvCxnSpPr/>
          <p:nvPr/>
        </p:nvCxnSpPr>
        <p:spPr bwMode="auto">
          <a:xfrm flipV="1">
            <a:off x="5533390" y="6056630"/>
            <a:ext cx="2275840" cy="190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文本框 40"/>
          <p:cNvSpPr txBox="1"/>
          <p:nvPr/>
        </p:nvSpPr>
        <p:spPr>
          <a:xfrm>
            <a:off x="5417820" y="1762760"/>
            <a:ext cx="254190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研究背景</a:t>
            </a:r>
          </a:p>
        </p:txBody>
      </p:sp>
      <p:sp>
        <p:nvSpPr>
          <p:cNvPr id="56" name="椭圆 55"/>
          <p:cNvSpPr/>
          <p:nvPr/>
        </p:nvSpPr>
        <p:spPr bwMode="auto">
          <a:xfrm>
            <a:off x="4382135" y="437451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4368800" y="541909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占位符 1">
            <a:extLst>
              <a:ext uri="{FF2B5EF4-FFF2-40B4-BE49-F238E27FC236}">
                <a16:creationId xmlns:a16="http://schemas.microsoft.com/office/drawing/2014/main" id="{79A05573-3444-4850-819F-C7EAAF9A6349}"/>
              </a:ext>
            </a:extLst>
          </p:cNvPr>
          <p:cNvSpPr txBox="1">
            <a:spLocks/>
          </p:cNvSpPr>
          <p:nvPr/>
        </p:nvSpPr>
        <p:spPr>
          <a:xfrm>
            <a:off x="4424633" y="205538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1D367F6-E330-48D9-979B-179FEB0BEDED}"/>
              </a:ext>
            </a:extLst>
          </p:cNvPr>
          <p:cNvSpPr/>
          <p:nvPr/>
        </p:nvSpPr>
        <p:spPr bwMode="auto">
          <a:xfrm>
            <a:off x="4389755" y="312293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占位符 1">
            <a:extLst>
              <a:ext uri="{FF2B5EF4-FFF2-40B4-BE49-F238E27FC236}">
                <a16:creationId xmlns:a16="http://schemas.microsoft.com/office/drawing/2014/main" id="{F73E670F-C9DD-401D-A5A3-9492AFBB5A91}"/>
              </a:ext>
            </a:extLst>
          </p:cNvPr>
          <p:cNvSpPr txBox="1">
            <a:spLocks/>
          </p:cNvSpPr>
          <p:nvPr/>
        </p:nvSpPr>
        <p:spPr>
          <a:xfrm>
            <a:off x="4411663" y="3203016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5" name="文本占位符 1">
            <a:extLst>
              <a:ext uri="{FF2B5EF4-FFF2-40B4-BE49-F238E27FC236}">
                <a16:creationId xmlns:a16="http://schemas.microsoft.com/office/drawing/2014/main" id="{2FCDB0BF-3225-43F8-8607-6526604EFFC2}"/>
              </a:ext>
            </a:extLst>
          </p:cNvPr>
          <p:cNvSpPr txBox="1">
            <a:spLocks/>
          </p:cNvSpPr>
          <p:nvPr/>
        </p:nvSpPr>
        <p:spPr>
          <a:xfrm>
            <a:off x="4389755" y="445669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占位符 1">
            <a:extLst>
              <a:ext uri="{FF2B5EF4-FFF2-40B4-BE49-F238E27FC236}">
                <a16:creationId xmlns:a16="http://schemas.microsoft.com/office/drawing/2014/main" id="{BD2A31C7-AEBF-459B-8369-810833BACBF7}"/>
              </a:ext>
            </a:extLst>
          </p:cNvPr>
          <p:cNvSpPr txBox="1">
            <a:spLocks/>
          </p:cNvSpPr>
          <p:nvPr/>
        </p:nvSpPr>
        <p:spPr>
          <a:xfrm>
            <a:off x="4376785" y="5503849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AE6CE-39ED-6992-F6EA-DBA152680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4A6484D5-B94D-F02A-6940-342181C33EC8}"/>
              </a:ext>
            </a:extLst>
          </p:cNvPr>
          <p:cNvSpPr/>
          <p:nvPr/>
        </p:nvSpPr>
        <p:spPr bwMode="auto">
          <a:xfrm>
            <a:off x="-1" y="0"/>
            <a:ext cx="4368801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AC54A3C-4AAD-720D-10B7-5FBCADF7594E}"/>
              </a:ext>
            </a:extLst>
          </p:cNvPr>
          <p:cNvSpPr/>
          <p:nvPr/>
        </p:nvSpPr>
        <p:spPr bwMode="auto">
          <a:xfrm rot="5400000" flipV="1">
            <a:off x="1270707" y="-1270708"/>
            <a:ext cx="1827382" cy="4368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DB643A8-1C3B-A221-2523-04791559230F}"/>
              </a:ext>
            </a:extLst>
          </p:cNvPr>
          <p:cNvSpPr/>
          <p:nvPr/>
        </p:nvSpPr>
        <p:spPr bwMode="auto">
          <a:xfrm rot="5400000">
            <a:off x="1371901" y="3861106"/>
            <a:ext cx="1624987" cy="43688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5B67A45-CBAB-0B25-9C16-0BE6ABEC66C0}"/>
              </a:ext>
            </a:extLst>
          </p:cNvPr>
          <p:cNvGrpSpPr/>
          <p:nvPr/>
        </p:nvGrpSpPr>
        <p:grpSpPr>
          <a:xfrm>
            <a:off x="0" y="1070223"/>
            <a:ext cx="2754050" cy="4646991"/>
            <a:chOff x="0" y="1111187"/>
            <a:chExt cx="2754050" cy="4646991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52935B0-6001-FC99-B111-A55FFF162B2D}"/>
                </a:ext>
              </a:extLst>
            </p:cNvPr>
            <p:cNvSpPr/>
            <p:nvPr/>
          </p:nvSpPr>
          <p:spPr>
            <a:xfrm>
              <a:off x="2450246" y="4863799"/>
              <a:ext cx="200570" cy="200570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07707E6-61E9-44FE-874B-49507D3B041E}"/>
                </a:ext>
              </a:extLst>
            </p:cNvPr>
            <p:cNvSpPr/>
            <p:nvPr/>
          </p:nvSpPr>
          <p:spPr>
            <a:xfrm>
              <a:off x="0" y="1111187"/>
              <a:ext cx="312134" cy="312134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1B5F0C8-796C-BBB7-DD27-F37BA4D0F79D}"/>
                </a:ext>
              </a:extLst>
            </p:cNvPr>
            <p:cNvSpPr/>
            <p:nvPr/>
          </p:nvSpPr>
          <p:spPr>
            <a:xfrm>
              <a:off x="1114320" y="1611397"/>
              <a:ext cx="904679" cy="90467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CC980BA6-3577-F298-A07B-18A7B48345C4}"/>
                </a:ext>
              </a:extLst>
            </p:cNvPr>
            <p:cNvSpPr/>
            <p:nvPr/>
          </p:nvSpPr>
          <p:spPr>
            <a:xfrm>
              <a:off x="854236" y="5460064"/>
              <a:ext cx="298114" cy="29811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9716A973-21AD-9C20-8E47-E887CAF5BF28}"/>
                </a:ext>
              </a:extLst>
            </p:cNvPr>
            <p:cNvSpPr/>
            <p:nvPr/>
          </p:nvSpPr>
          <p:spPr>
            <a:xfrm>
              <a:off x="2313236" y="1194804"/>
              <a:ext cx="440814" cy="4408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F1945F1-ADE6-2055-35A2-CD3EC9EC4B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70"/>
            <a:ext cx="4869815" cy="3017520"/>
          </a:xfrm>
          <a:prstGeom prst="rect">
            <a:avLst/>
          </a:prstGeom>
        </p:spPr>
      </p:pic>
      <p:sp>
        <p:nvSpPr>
          <p:cNvPr id="39" name="任意多边形 38">
            <a:extLst>
              <a:ext uri="{FF2B5EF4-FFF2-40B4-BE49-F238E27FC236}">
                <a16:creationId xmlns:a16="http://schemas.microsoft.com/office/drawing/2014/main" id="{EC405126-D4B3-CCD1-096C-DE937CAB22F1}"/>
              </a:ext>
            </a:extLst>
          </p:cNvPr>
          <p:cNvSpPr/>
          <p:nvPr/>
        </p:nvSpPr>
        <p:spPr>
          <a:xfrm rot="16200000">
            <a:off x="105970" y="1470438"/>
            <a:ext cx="6858003" cy="3917120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任意多边形 43">
            <a:extLst>
              <a:ext uri="{FF2B5EF4-FFF2-40B4-BE49-F238E27FC236}">
                <a16:creationId xmlns:a16="http://schemas.microsoft.com/office/drawing/2014/main" id="{965461BD-2847-13BE-3F84-AD54CAF2EDD7}"/>
              </a:ext>
            </a:extLst>
          </p:cNvPr>
          <p:cNvSpPr/>
          <p:nvPr/>
        </p:nvSpPr>
        <p:spPr>
          <a:xfrm rot="16200000">
            <a:off x="2318257" y="-19079"/>
            <a:ext cx="6868891" cy="6879174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7FE078-726E-6B3A-0A4D-FA851464C5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5" y="86360"/>
            <a:ext cx="1397000" cy="1397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485D6526-F0F3-626E-A33B-180F6CA337D8}"/>
              </a:ext>
            </a:extLst>
          </p:cNvPr>
          <p:cNvSpPr txBox="1"/>
          <p:nvPr/>
        </p:nvSpPr>
        <p:spPr>
          <a:xfrm>
            <a:off x="4368795" y="97599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B5D3D5-BCBC-1592-F370-BF990DD0B5F2}"/>
              </a:ext>
            </a:extLst>
          </p:cNvPr>
          <p:cNvSpPr txBox="1"/>
          <p:nvPr/>
        </p:nvSpPr>
        <p:spPr>
          <a:xfrm>
            <a:off x="5414645" y="29603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rgbClr val="0070C0"/>
                </a:solidFill>
                <a:sym typeface="微软雅黑" panose="020B0503020204020204" pitchFamily="34" charset="-122"/>
              </a:rPr>
              <a:t>主要结果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73AC26-2AEF-78C3-9F24-3147B09CA251}"/>
              </a:ext>
            </a:extLst>
          </p:cNvPr>
          <p:cNvSpPr txBox="1"/>
          <p:nvPr/>
        </p:nvSpPr>
        <p:spPr>
          <a:xfrm>
            <a:off x="5414645" y="41160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数值模拟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F1F4B9-5853-E921-4601-5E0DF9128DB2}"/>
              </a:ext>
            </a:extLst>
          </p:cNvPr>
          <p:cNvSpPr txBox="1"/>
          <p:nvPr/>
        </p:nvSpPr>
        <p:spPr>
          <a:xfrm>
            <a:off x="5414645" y="5219700"/>
            <a:ext cx="23406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结论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FBD7BC9-CB62-5746-B5D1-60BA6E3FB2CE}"/>
              </a:ext>
            </a:extLst>
          </p:cNvPr>
          <p:cNvCxnSpPr/>
          <p:nvPr/>
        </p:nvCxnSpPr>
        <p:spPr bwMode="auto">
          <a:xfrm flipV="1">
            <a:off x="5533390" y="2585720"/>
            <a:ext cx="2256155" cy="12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022CACF2-0E09-F548-3182-22CDA1503A66}"/>
              </a:ext>
            </a:extLst>
          </p:cNvPr>
          <p:cNvSpPr/>
          <p:nvPr/>
        </p:nvSpPr>
        <p:spPr bwMode="auto">
          <a:xfrm>
            <a:off x="4389755" y="198437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4DF8512-ABE4-72EF-4907-34353DC51E4C}"/>
              </a:ext>
            </a:extLst>
          </p:cNvPr>
          <p:cNvCxnSpPr/>
          <p:nvPr/>
        </p:nvCxnSpPr>
        <p:spPr bwMode="auto">
          <a:xfrm flipV="1">
            <a:off x="5533390" y="3799205"/>
            <a:ext cx="2267585" cy="25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DE38064-CAE6-6B72-248E-046BA058EC2A}"/>
              </a:ext>
            </a:extLst>
          </p:cNvPr>
          <p:cNvCxnSpPr/>
          <p:nvPr/>
        </p:nvCxnSpPr>
        <p:spPr bwMode="auto">
          <a:xfrm flipV="1">
            <a:off x="5533390" y="4942205"/>
            <a:ext cx="2256790" cy="38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10D9959-3AC0-F196-8DB2-9871532C7516}"/>
              </a:ext>
            </a:extLst>
          </p:cNvPr>
          <p:cNvCxnSpPr/>
          <p:nvPr/>
        </p:nvCxnSpPr>
        <p:spPr bwMode="auto">
          <a:xfrm flipV="1">
            <a:off x="5533390" y="6056630"/>
            <a:ext cx="2275840" cy="190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3519C7BB-886E-2EFC-4D89-31728F69EEB5}"/>
              </a:ext>
            </a:extLst>
          </p:cNvPr>
          <p:cNvSpPr txBox="1"/>
          <p:nvPr/>
        </p:nvSpPr>
        <p:spPr>
          <a:xfrm>
            <a:off x="5417820" y="1762760"/>
            <a:ext cx="254190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研究背景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6B7537D-128B-73C5-E878-BB02A762D9F8}"/>
              </a:ext>
            </a:extLst>
          </p:cNvPr>
          <p:cNvSpPr/>
          <p:nvPr/>
        </p:nvSpPr>
        <p:spPr bwMode="auto">
          <a:xfrm>
            <a:off x="4382135" y="437451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518CEC8A-D65F-AFA8-E83B-97EB44FEC638}"/>
              </a:ext>
            </a:extLst>
          </p:cNvPr>
          <p:cNvSpPr/>
          <p:nvPr/>
        </p:nvSpPr>
        <p:spPr bwMode="auto">
          <a:xfrm>
            <a:off x="4368800" y="541909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占位符 1">
            <a:extLst>
              <a:ext uri="{FF2B5EF4-FFF2-40B4-BE49-F238E27FC236}">
                <a16:creationId xmlns:a16="http://schemas.microsoft.com/office/drawing/2014/main" id="{3D06F5FC-6EBD-EA95-627A-703439893143}"/>
              </a:ext>
            </a:extLst>
          </p:cNvPr>
          <p:cNvSpPr txBox="1">
            <a:spLocks/>
          </p:cNvSpPr>
          <p:nvPr/>
        </p:nvSpPr>
        <p:spPr>
          <a:xfrm>
            <a:off x="4424633" y="205538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EF32778-A77B-BCA1-441C-95C81A7AE55A}"/>
              </a:ext>
            </a:extLst>
          </p:cNvPr>
          <p:cNvSpPr/>
          <p:nvPr/>
        </p:nvSpPr>
        <p:spPr bwMode="auto">
          <a:xfrm>
            <a:off x="4389755" y="312293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占位符 1">
            <a:extLst>
              <a:ext uri="{FF2B5EF4-FFF2-40B4-BE49-F238E27FC236}">
                <a16:creationId xmlns:a16="http://schemas.microsoft.com/office/drawing/2014/main" id="{59CE3531-CF49-749E-2375-9840E03B1DD5}"/>
              </a:ext>
            </a:extLst>
          </p:cNvPr>
          <p:cNvSpPr txBox="1">
            <a:spLocks/>
          </p:cNvSpPr>
          <p:nvPr/>
        </p:nvSpPr>
        <p:spPr>
          <a:xfrm>
            <a:off x="4411663" y="3203016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5" name="文本占位符 1">
            <a:extLst>
              <a:ext uri="{FF2B5EF4-FFF2-40B4-BE49-F238E27FC236}">
                <a16:creationId xmlns:a16="http://schemas.microsoft.com/office/drawing/2014/main" id="{A4A02BC1-D3D1-2E4D-C9B8-E42C3BD3B8E0}"/>
              </a:ext>
            </a:extLst>
          </p:cNvPr>
          <p:cNvSpPr txBox="1">
            <a:spLocks/>
          </p:cNvSpPr>
          <p:nvPr/>
        </p:nvSpPr>
        <p:spPr>
          <a:xfrm>
            <a:off x="4389755" y="445669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占位符 1">
            <a:extLst>
              <a:ext uri="{FF2B5EF4-FFF2-40B4-BE49-F238E27FC236}">
                <a16:creationId xmlns:a16="http://schemas.microsoft.com/office/drawing/2014/main" id="{80159541-742D-901E-F6CA-DF3425E32BF8}"/>
              </a:ext>
            </a:extLst>
          </p:cNvPr>
          <p:cNvSpPr txBox="1">
            <a:spLocks/>
          </p:cNvSpPr>
          <p:nvPr/>
        </p:nvSpPr>
        <p:spPr>
          <a:xfrm>
            <a:off x="4376785" y="5503849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C98D2A-0220-9F2B-93C2-B8FFF41706C9}"/>
              </a:ext>
            </a:extLst>
          </p:cNvPr>
          <p:cNvSpPr/>
          <p:nvPr/>
        </p:nvSpPr>
        <p:spPr>
          <a:xfrm>
            <a:off x="612000" y="1591200"/>
            <a:ext cx="7632268" cy="4563505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2853EA2-1DCF-455C-BB72-6D65B0C1E9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straight forward algorithm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2947889-1494-4DBE-B426-E2DC9E3BA1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043" y="1658560"/>
            <a:ext cx="75152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4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DC548-CE4E-9E08-A142-F684B086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5371CD-3858-960F-C855-DED81B05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592EFCE-A521-1F38-0407-76465183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9F27199-09A7-7C9F-C68E-94091E8D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E29AD3-7036-7811-0299-47B246295F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0903F09-F8E4-0405-898F-25AFBD93CECA}"/>
              </a:ext>
            </a:extLst>
          </p:cNvPr>
          <p:cNvGrpSpPr/>
          <p:nvPr/>
        </p:nvGrpSpPr>
        <p:grpSpPr>
          <a:xfrm>
            <a:off x="618032" y="1593888"/>
            <a:ext cx="676805" cy="633600"/>
            <a:chOff x="1014032" y="1593888"/>
            <a:chExt cx="676805" cy="633600"/>
          </a:xfrm>
        </p:grpSpPr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8D4CF9A9-A2FB-2101-60BE-9D7C65CA6407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B1C33BE5-3960-70A2-9CB4-71416AB0EB6F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B1C33BE5-3960-70A2-9CB4-71416AB0E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255" t="-2000" r="-13830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D52CEA-CC84-7FA1-92A1-BCBB38F011F7}"/>
              </a:ext>
            </a:extLst>
          </p:cNvPr>
          <p:cNvGrpSpPr/>
          <p:nvPr/>
        </p:nvGrpSpPr>
        <p:grpSpPr>
          <a:xfrm>
            <a:off x="2445974" y="1593888"/>
            <a:ext cx="676805" cy="633600"/>
            <a:chOff x="1014032" y="1593888"/>
            <a:chExt cx="676805" cy="633600"/>
          </a:xfrm>
        </p:grpSpPr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1901852A-7778-C7B7-442A-B4644E3E079E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B1E667D6-3E36-37D3-F35E-764390F74C34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B1E667D6-3E36-37D3-F35E-764390F74C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4301" t="-2000" r="-15054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BA1BB92-AEF6-3E8A-24E1-F995C2A8DB82}"/>
              </a:ext>
            </a:extLst>
          </p:cNvPr>
          <p:cNvGrpSpPr/>
          <p:nvPr/>
        </p:nvGrpSpPr>
        <p:grpSpPr>
          <a:xfrm>
            <a:off x="4273916" y="1593888"/>
            <a:ext cx="676805" cy="633600"/>
            <a:chOff x="1014032" y="1593888"/>
            <a:chExt cx="676805" cy="633600"/>
          </a:xfrm>
        </p:grpSpPr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589FD72B-0C17-2CD4-ACBC-0876A6A6BEBC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572F50A-AF11-0D65-41ED-C58BD782C944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572F50A-AF11-0D65-41ED-C58BD782C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5376" t="-2000" r="-15054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238F7C7-DB66-53FE-EB56-7A354C693C6F}"/>
              </a:ext>
            </a:extLst>
          </p:cNvPr>
          <p:cNvGrpSpPr/>
          <p:nvPr/>
        </p:nvGrpSpPr>
        <p:grpSpPr>
          <a:xfrm>
            <a:off x="7746032" y="1593888"/>
            <a:ext cx="676805" cy="633600"/>
            <a:chOff x="1014032" y="1593888"/>
            <a:chExt cx="676805" cy="633600"/>
          </a:xfrm>
        </p:grpSpPr>
        <p:sp>
          <p:nvSpPr>
            <p:cNvPr id="29" name="流程图: 接点 28">
              <a:extLst>
                <a:ext uri="{FF2B5EF4-FFF2-40B4-BE49-F238E27FC236}">
                  <a16:creationId xmlns:a16="http://schemas.microsoft.com/office/drawing/2014/main" id="{791FA760-0477-1CAE-8C7A-1E2FCA238E56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42F197C-6B81-EB35-FD52-7E171AE6CAFA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61343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42F197C-6B81-EB35-FD52-7E171AE6C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61343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000" t="-2000" r="-14000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1DEB15C-19DA-8EEC-0934-BBE665A1B49C}"/>
              </a:ext>
            </a:extLst>
          </p:cNvPr>
          <p:cNvCxnSpPr>
            <a:cxnSpLocks/>
            <a:stCxn id="15" idx="6"/>
            <a:endCxn id="20" idx="2"/>
          </p:cNvCxnSpPr>
          <p:nvPr/>
        </p:nvCxnSpPr>
        <p:spPr>
          <a:xfrm>
            <a:off x="1294837" y="1910688"/>
            <a:ext cx="1151137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A7B1C70-8C37-B79F-3DD3-058CE51B7514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>
            <a:off x="3122779" y="1910688"/>
            <a:ext cx="1151137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E86A936-B405-47BB-567A-C3067CB65C73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4950721" y="1910688"/>
            <a:ext cx="83087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B0EC236-C32E-9831-4B65-502331A963E5}"/>
              </a:ext>
            </a:extLst>
          </p:cNvPr>
          <p:cNvCxnSpPr>
            <a:cxnSpLocks/>
          </p:cNvCxnSpPr>
          <p:nvPr/>
        </p:nvCxnSpPr>
        <p:spPr>
          <a:xfrm>
            <a:off x="6580380" y="1910688"/>
            <a:ext cx="1159870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A630B7-9A06-3807-502A-E52F61B947CE}"/>
                  </a:ext>
                </a:extLst>
              </p:cNvPr>
              <p:cNvSpPr txBox="1"/>
              <p:nvPr/>
            </p:nvSpPr>
            <p:spPr>
              <a:xfrm>
                <a:off x="1541965" y="1574111"/>
                <a:ext cx="5788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8A630B7-9A06-3807-502A-E52F61B94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65" y="1574111"/>
                <a:ext cx="578813" cy="307777"/>
              </a:xfrm>
              <a:prstGeom prst="rect">
                <a:avLst/>
              </a:prstGeom>
              <a:blipFill>
                <a:blip r:embed="rId6"/>
                <a:stretch>
                  <a:fillRect l="-5263" t="-1961" r="-1368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B573002-7FD8-AC59-F178-6025CEA595DA}"/>
                  </a:ext>
                </a:extLst>
              </p:cNvPr>
              <p:cNvSpPr txBox="1"/>
              <p:nvPr/>
            </p:nvSpPr>
            <p:spPr>
              <a:xfrm>
                <a:off x="3344807" y="1574111"/>
                <a:ext cx="5788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B573002-7FD8-AC59-F178-6025CEA59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07" y="1574111"/>
                <a:ext cx="578813" cy="307777"/>
              </a:xfrm>
              <a:prstGeom prst="rect">
                <a:avLst/>
              </a:prstGeom>
              <a:blipFill>
                <a:blip r:embed="rId7"/>
                <a:stretch>
                  <a:fillRect l="-5263" t="-1961" r="-1368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1FB9F38-0EA7-F0BA-E32D-9CE8B389C5A6}"/>
                  </a:ext>
                </a:extLst>
              </p:cNvPr>
              <p:cNvSpPr txBox="1"/>
              <p:nvPr/>
            </p:nvSpPr>
            <p:spPr>
              <a:xfrm>
                <a:off x="6580380" y="1574110"/>
                <a:ext cx="10724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1FB9F38-0EA7-F0BA-E32D-9CE8B389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380" y="1574110"/>
                <a:ext cx="1072473" cy="307777"/>
              </a:xfrm>
              <a:prstGeom prst="rect">
                <a:avLst/>
              </a:prstGeom>
              <a:blipFill>
                <a:blip r:embed="rId8"/>
                <a:stretch>
                  <a:fillRect l="-1705" t="-1961" r="-7386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CB9133D-5A27-921C-FA28-B7DCA389C1C8}"/>
                  </a:ext>
                </a:extLst>
              </p:cNvPr>
              <p:cNvSpPr txBox="1"/>
              <p:nvPr/>
            </p:nvSpPr>
            <p:spPr>
              <a:xfrm>
                <a:off x="5988558" y="1695244"/>
                <a:ext cx="405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CB9133D-5A27-921C-FA28-B7DCA389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558" y="1695244"/>
                <a:ext cx="40556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05116FAA-B736-1BE2-A79C-FB5D20B45004}"/>
              </a:ext>
            </a:extLst>
          </p:cNvPr>
          <p:cNvCxnSpPr>
            <a:cxnSpLocks/>
          </p:cNvCxnSpPr>
          <p:nvPr/>
        </p:nvCxnSpPr>
        <p:spPr>
          <a:xfrm>
            <a:off x="2783638" y="22274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CA5CDC8-3D06-D1FC-8487-E413C01AB6D1}"/>
              </a:ext>
            </a:extLst>
          </p:cNvPr>
          <p:cNvGrpSpPr/>
          <p:nvPr/>
        </p:nvGrpSpPr>
        <p:grpSpPr>
          <a:xfrm>
            <a:off x="2445974" y="3124803"/>
            <a:ext cx="676805" cy="633600"/>
            <a:chOff x="1014032" y="1593888"/>
            <a:chExt cx="676805" cy="633600"/>
          </a:xfrm>
        </p:grpSpPr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1B6E4011-02DB-8ADB-B905-8E6F19A7D708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AAF9B56-02DF-6FF1-C63B-758C8120E6C3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AAF9B56-02DF-6FF1-C63B-758C8120E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9574" t="-2000" r="-14894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C460AB1F-21CA-D8F3-62F7-2D24DE1943D4}"/>
              </a:ext>
            </a:extLst>
          </p:cNvPr>
          <p:cNvCxnSpPr>
            <a:cxnSpLocks/>
          </p:cNvCxnSpPr>
          <p:nvPr/>
        </p:nvCxnSpPr>
        <p:spPr>
          <a:xfrm>
            <a:off x="4612318" y="22274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9FEA385-EAE5-0E1F-4ACA-A0AE2B93766D}"/>
              </a:ext>
            </a:extLst>
          </p:cNvPr>
          <p:cNvGrpSpPr/>
          <p:nvPr/>
        </p:nvGrpSpPr>
        <p:grpSpPr>
          <a:xfrm>
            <a:off x="4273916" y="3129848"/>
            <a:ext cx="676805" cy="633600"/>
            <a:chOff x="1014032" y="1593888"/>
            <a:chExt cx="676805" cy="633600"/>
          </a:xfrm>
        </p:grpSpPr>
        <p:sp>
          <p:nvSpPr>
            <p:cNvPr id="60" name="流程图: 接点 59">
              <a:extLst>
                <a:ext uri="{FF2B5EF4-FFF2-40B4-BE49-F238E27FC236}">
                  <a16:creationId xmlns:a16="http://schemas.microsoft.com/office/drawing/2014/main" id="{91222ADF-13E5-AF5B-9EE7-ABC51031B918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9E324332-ABA8-EF1D-16CF-5DF01EE29568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9E324332-ABA8-EF1D-16CF-5DF01EE29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574" t="-2000" r="-14894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81FB91B-B3D0-0F7C-51AD-2C54166018AC}"/>
              </a:ext>
            </a:extLst>
          </p:cNvPr>
          <p:cNvCxnSpPr>
            <a:cxnSpLocks/>
          </p:cNvCxnSpPr>
          <p:nvPr/>
        </p:nvCxnSpPr>
        <p:spPr>
          <a:xfrm>
            <a:off x="8084434" y="22274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5EDD533-7203-5D55-5F28-18DA3890CF01}"/>
              </a:ext>
            </a:extLst>
          </p:cNvPr>
          <p:cNvGrpSpPr/>
          <p:nvPr/>
        </p:nvGrpSpPr>
        <p:grpSpPr>
          <a:xfrm>
            <a:off x="7746032" y="3131031"/>
            <a:ext cx="676805" cy="633600"/>
            <a:chOff x="1014032" y="1593888"/>
            <a:chExt cx="676805" cy="633600"/>
          </a:xfrm>
        </p:grpSpPr>
        <p:sp>
          <p:nvSpPr>
            <p:cNvPr id="65" name="流程图: 接点 64">
              <a:extLst>
                <a:ext uri="{FF2B5EF4-FFF2-40B4-BE49-F238E27FC236}">
                  <a16:creationId xmlns:a16="http://schemas.microsoft.com/office/drawing/2014/main" id="{2ABAA98D-AD79-0F9B-EFE4-3B2A2191EB0E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4EC54207-0C69-20EF-0F3A-5933A6A5BB5C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61805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4EC54207-0C69-20EF-0F3A-5933A6A5B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618054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8911" t="-2000" r="-13861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893870D6-4A42-36EC-39CE-359C32CDFBDA}"/>
              </a:ext>
            </a:extLst>
          </p:cNvPr>
          <p:cNvSpPr txBox="1"/>
          <p:nvPr/>
        </p:nvSpPr>
        <p:spPr>
          <a:xfrm>
            <a:off x="2822245" y="3936261"/>
            <a:ext cx="3467320" cy="403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随机布尔网络的动态演化过程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BEE3E16D-956D-7095-0233-7C5872150B2C}"/>
              </a:ext>
            </a:extLst>
          </p:cNvPr>
          <p:cNvSpPr/>
          <p:nvPr/>
        </p:nvSpPr>
        <p:spPr>
          <a:xfrm>
            <a:off x="542415" y="4458250"/>
            <a:ext cx="7939185" cy="15261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隐马尔可夫模型的两个基本假设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齐次马尔可夫性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：任意时刻的状态只依赖于其前一时刻的状态，与其他时刻的状态及观测无关，也与时刻无关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观测独立性假设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：任意时刻的观测只依赖于该时刻的状态，与其它观测及状态无关。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F235D434-E2DE-4527-757D-62EA4D7B320C}"/>
              </a:ext>
            </a:extLst>
          </p:cNvPr>
          <p:cNvCxnSpPr>
            <a:cxnSpLocks/>
          </p:cNvCxnSpPr>
          <p:nvPr/>
        </p:nvCxnSpPr>
        <p:spPr>
          <a:xfrm>
            <a:off x="945738" y="22274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600C7F0-908B-061A-CCD2-AEE4356E4D83}"/>
              </a:ext>
            </a:extLst>
          </p:cNvPr>
          <p:cNvGrpSpPr/>
          <p:nvPr/>
        </p:nvGrpSpPr>
        <p:grpSpPr>
          <a:xfrm>
            <a:off x="608074" y="3124803"/>
            <a:ext cx="676805" cy="633600"/>
            <a:chOff x="1014032" y="1593888"/>
            <a:chExt cx="676805" cy="633600"/>
          </a:xfrm>
        </p:grpSpPr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087B0516-0B74-27A5-BD71-D099127AD5CE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C378E1E-2C10-EBA4-1FAC-87AAE5D34838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C378E1E-2C10-EBA4-1FAC-87AAE5D34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9574" t="-2000" r="-14894" b="-3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6061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55824E58-6D98-3554-92A5-4C6D1B4FBC36}"/>
              </a:ext>
            </a:extLst>
          </p:cNvPr>
          <p:cNvSpPr/>
          <p:nvPr/>
        </p:nvSpPr>
        <p:spPr>
          <a:xfrm>
            <a:off x="729409" y="1229776"/>
            <a:ext cx="7624015" cy="2766168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E350E9-345B-4855-B6AB-04BCFBCB5D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574" y="1268598"/>
            <a:ext cx="7562850" cy="2691402"/>
          </a:xfrm>
          <a:prstGeom prst="rect">
            <a:avLst/>
          </a:prstGeom>
        </p:spPr>
      </p:pic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DE6E6E8C-2F34-1F1F-226F-0D01B444FA28}"/>
              </a:ext>
            </a:extLst>
          </p:cNvPr>
          <p:cNvSpPr/>
          <p:nvPr/>
        </p:nvSpPr>
        <p:spPr>
          <a:xfrm>
            <a:off x="898574" y="4248054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30F01357-A255-832A-F582-5536FCDF388C}"/>
              </a:ext>
            </a:extLst>
          </p:cNvPr>
          <p:cNvSpPr/>
          <p:nvPr/>
        </p:nvSpPr>
        <p:spPr>
          <a:xfrm>
            <a:off x="2611847" y="4248054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id="{307D9C0C-E1D3-1268-70B5-29ECF6950CF4}"/>
              </a:ext>
            </a:extLst>
          </p:cNvPr>
          <p:cNvSpPr/>
          <p:nvPr/>
        </p:nvSpPr>
        <p:spPr>
          <a:xfrm>
            <a:off x="4325120" y="4248054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E390594C-09E3-1B46-3768-79EE156D0681}"/>
              </a:ext>
            </a:extLst>
          </p:cNvPr>
          <p:cNvSpPr/>
          <p:nvPr/>
        </p:nvSpPr>
        <p:spPr>
          <a:xfrm>
            <a:off x="7579427" y="4248054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F6D7489-2A45-501E-CC63-B6D0118E190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1532922" y="4539474"/>
            <a:ext cx="1078925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EFD68A5-1888-4F63-E7A0-98F2E306C65A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>
            <a:off x="3246195" y="4539474"/>
            <a:ext cx="1078925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B406D87-A3FA-5089-A278-C4587DCE25F2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4959469" y="4539474"/>
            <a:ext cx="778757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C43650A-3689-4D66-5C9E-A8C9B61566DC}"/>
              </a:ext>
            </a:extLst>
          </p:cNvPr>
          <p:cNvCxnSpPr>
            <a:cxnSpLocks/>
          </p:cNvCxnSpPr>
          <p:nvPr/>
        </p:nvCxnSpPr>
        <p:spPr>
          <a:xfrm>
            <a:off x="6486897" y="4539474"/>
            <a:ext cx="1087110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62E956-BF05-4459-7BA3-1056153696BA}"/>
                  </a:ext>
                </a:extLst>
              </p:cNvPr>
              <p:cNvSpPr txBox="1"/>
              <p:nvPr/>
            </p:nvSpPr>
            <p:spPr>
              <a:xfrm>
                <a:off x="5932201" y="4341290"/>
                <a:ext cx="380119" cy="396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462E956-BF05-4459-7BA3-105615369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201" y="4341290"/>
                <a:ext cx="380119" cy="396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B080325-B468-6CC5-E196-E5060752D718}"/>
              </a:ext>
            </a:extLst>
          </p:cNvPr>
          <p:cNvCxnSpPr>
            <a:cxnSpLocks/>
          </p:cNvCxnSpPr>
          <p:nvPr/>
        </p:nvCxnSpPr>
        <p:spPr>
          <a:xfrm>
            <a:off x="2914832" y="4830894"/>
            <a:ext cx="0" cy="82542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5302E4E0-22CD-F87E-A040-B989C87700CB}"/>
              </a:ext>
            </a:extLst>
          </p:cNvPr>
          <p:cNvSpPr/>
          <p:nvPr/>
        </p:nvSpPr>
        <p:spPr>
          <a:xfrm>
            <a:off x="2611847" y="5656322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D70BB578-ABB6-C0F5-46F6-6821EEE3CFB5}"/>
              </a:ext>
            </a:extLst>
          </p:cNvPr>
          <p:cNvCxnSpPr>
            <a:cxnSpLocks/>
          </p:cNvCxnSpPr>
          <p:nvPr/>
        </p:nvCxnSpPr>
        <p:spPr>
          <a:xfrm>
            <a:off x="4642294" y="4830894"/>
            <a:ext cx="0" cy="82542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745D0250-E17C-9E77-A466-401D7C0E9698}"/>
              </a:ext>
            </a:extLst>
          </p:cNvPr>
          <p:cNvSpPr/>
          <p:nvPr/>
        </p:nvSpPr>
        <p:spPr>
          <a:xfrm>
            <a:off x="4325120" y="5660963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7C5F7-A36E-E530-4290-2B194631A180}"/>
              </a:ext>
            </a:extLst>
          </p:cNvPr>
          <p:cNvCxnSpPr>
            <a:cxnSpLocks/>
          </p:cNvCxnSpPr>
          <p:nvPr/>
        </p:nvCxnSpPr>
        <p:spPr>
          <a:xfrm>
            <a:off x="7896600" y="4830894"/>
            <a:ext cx="0" cy="82542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接点 37">
            <a:extLst>
              <a:ext uri="{FF2B5EF4-FFF2-40B4-BE49-F238E27FC236}">
                <a16:creationId xmlns:a16="http://schemas.microsoft.com/office/drawing/2014/main" id="{1E266A98-E5C5-F409-A272-B2697E9AE3B1}"/>
              </a:ext>
            </a:extLst>
          </p:cNvPr>
          <p:cNvSpPr/>
          <p:nvPr/>
        </p:nvSpPr>
        <p:spPr>
          <a:xfrm>
            <a:off x="7579427" y="5662051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AF22CCD-3E94-1799-F5FA-5970DDF8DFB1}"/>
                  </a:ext>
                </a:extLst>
              </p:cNvPr>
              <p:cNvSpPr txBox="1"/>
              <p:nvPr/>
            </p:nvSpPr>
            <p:spPr>
              <a:xfrm>
                <a:off x="1738909" y="4125168"/>
                <a:ext cx="634348" cy="3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AF22CCD-3E94-1799-F5FA-5970DDF8D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09" y="4125168"/>
                <a:ext cx="634348" cy="399981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CF930F1-8A69-C078-CF3D-F36AEEC4C0D3}"/>
                  </a:ext>
                </a:extLst>
              </p:cNvPr>
              <p:cNvSpPr txBox="1"/>
              <p:nvPr/>
            </p:nvSpPr>
            <p:spPr>
              <a:xfrm>
                <a:off x="927465" y="4301839"/>
                <a:ext cx="576566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CF930F1-8A69-C078-CF3D-F36AEEC4C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5" y="4301839"/>
                <a:ext cx="576566" cy="448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553C017-5F69-2914-E2A9-77355EF90667}"/>
                  </a:ext>
                </a:extLst>
              </p:cNvPr>
              <p:cNvSpPr txBox="1"/>
              <p:nvPr/>
            </p:nvSpPr>
            <p:spPr>
              <a:xfrm>
                <a:off x="2647754" y="4303558"/>
                <a:ext cx="576566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553C017-5F69-2914-E2A9-77355EF9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54" y="4303558"/>
                <a:ext cx="576566" cy="448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165A080-7C17-B043-FF3D-3BED625CF6D4}"/>
                  </a:ext>
                </a:extLst>
              </p:cNvPr>
              <p:cNvSpPr txBox="1"/>
              <p:nvPr/>
            </p:nvSpPr>
            <p:spPr>
              <a:xfrm>
                <a:off x="4361395" y="4317680"/>
                <a:ext cx="576566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165A080-7C17-B043-FF3D-3BED625CF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95" y="4317680"/>
                <a:ext cx="576566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8AF89E7-7F2F-9D1B-DEB6-395E019C2D94}"/>
                  </a:ext>
                </a:extLst>
              </p:cNvPr>
              <p:cNvSpPr txBox="1"/>
              <p:nvPr/>
            </p:nvSpPr>
            <p:spPr>
              <a:xfrm>
                <a:off x="3456920" y="4121331"/>
                <a:ext cx="634348" cy="397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8AF89E7-7F2F-9D1B-DEB6-395E019C2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920" y="4121331"/>
                <a:ext cx="634348" cy="397673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FC5B035-4C27-0205-FA6D-C8590D0100BB}"/>
                  </a:ext>
                </a:extLst>
              </p:cNvPr>
              <p:cNvSpPr txBox="1"/>
              <p:nvPr/>
            </p:nvSpPr>
            <p:spPr>
              <a:xfrm>
                <a:off x="7615517" y="4312361"/>
                <a:ext cx="576566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FC5B035-4C27-0205-FA6D-C8590D010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517" y="4312361"/>
                <a:ext cx="576566" cy="448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EF223FD5-E3A9-BA50-EC0F-BD14CB6B399C}"/>
                  </a:ext>
                </a:extLst>
              </p:cNvPr>
              <p:cNvSpPr txBox="1"/>
              <p:nvPr/>
            </p:nvSpPr>
            <p:spPr>
              <a:xfrm>
                <a:off x="6713278" y="4103002"/>
                <a:ext cx="634348" cy="397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EF223FD5-E3A9-BA50-EC0F-BD14CB6B3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278" y="4103002"/>
                <a:ext cx="634348" cy="397673"/>
              </a:xfrm>
              <a:prstGeom prst="rect">
                <a:avLst/>
              </a:prstGeom>
              <a:blipFill>
                <a:blip r:embed="rId10"/>
                <a:stretch>
                  <a:fillRect r="-6731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C1C3590-BEBA-1ABA-4546-09B3425533D9}"/>
                  </a:ext>
                </a:extLst>
              </p:cNvPr>
              <p:cNvSpPr txBox="1"/>
              <p:nvPr/>
            </p:nvSpPr>
            <p:spPr>
              <a:xfrm>
                <a:off x="2647938" y="5714888"/>
                <a:ext cx="576566" cy="477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C1C3590-BEBA-1ABA-4546-09B342553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38" y="5714888"/>
                <a:ext cx="576566" cy="477310"/>
              </a:xfrm>
              <a:prstGeom prst="rect">
                <a:avLst/>
              </a:prstGeom>
              <a:blipFill>
                <a:blip r:embed="rId1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573C6DD-C2CF-2F41-A343-4900D18EB5DB}"/>
                  </a:ext>
                </a:extLst>
              </p:cNvPr>
              <p:cNvSpPr txBox="1"/>
              <p:nvPr/>
            </p:nvSpPr>
            <p:spPr>
              <a:xfrm>
                <a:off x="4360481" y="5714888"/>
                <a:ext cx="576566" cy="477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573C6DD-C2CF-2F41-A343-4900D18EB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481" y="5714888"/>
                <a:ext cx="576566" cy="477310"/>
              </a:xfrm>
              <a:prstGeom prst="rect">
                <a:avLst/>
              </a:prstGeom>
              <a:blipFill>
                <a:blip r:embed="rId1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D76B92D-B546-8B86-C02B-91FBE8BB65AD}"/>
                  </a:ext>
                </a:extLst>
              </p:cNvPr>
              <p:cNvSpPr txBox="1"/>
              <p:nvPr/>
            </p:nvSpPr>
            <p:spPr>
              <a:xfrm>
                <a:off x="7615517" y="5718818"/>
                <a:ext cx="576566" cy="477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D76B92D-B546-8B86-C02B-91FBE8BB6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517" y="5718818"/>
                <a:ext cx="576566" cy="477310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E493E9D-BC58-E7B1-CE42-8645E214ECC9}"/>
                  </a:ext>
                </a:extLst>
              </p:cNvPr>
              <p:cNvSpPr txBox="1"/>
              <p:nvPr/>
            </p:nvSpPr>
            <p:spPr>
              <a:xfrm>
                <a:off x="792907" y="4817736"/>
                <a:ext cx="356380" cy="302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E493E9D-BC58-E7B1-CE42-8645E214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7" y="4817736"/>
                <a:ext cx="356380" cy="302327"/>
              </a:xfrm>
              <a:prstGeom prst="rect">
                <a:avLst/>
              </a:prstGeom>
              <a:blipFill>
                <a:blip r:embed="rId14"/>
                <a:stretch>
                  <a:fillRect l="-8475"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FF33E73-F68B-7CDA-0182-B07D40DBC8EE}"/>
                  </a:ext>
                </a:extLst>
              </p:cNvPr>
              <p:cNvSpPr txBox="1"/>
              <p:nvPr/>
            </p:nvSpPr>
            <p:spPr>
              <a:xfrm>
                <a:off x="1536067" y="4657303"/>
                <a:ext cx="1384289" cy="394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⋉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FF33E73-F68B-7CDA-0182-B07D40DB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67" y="4657303"/>
                <a:ext cx="1384289" cy="394147"/>
              </a:xfrm>
              <a:prstGeom prst="rect">
                <a:avLst/>
              </a:prstGeom>
              <a:blipFill>
                <a:blip r:embed="rId1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DA53319-48C4-A37E-65BD-3DEDB9648465}"/>
                  </a:ext>
                </a:extLst>
              </p:cNvPr>
              <p:cNvSpPr txBox="1"/>
              <p:nvPr/>
            </p:nvSpPr>
            <p:spPr>
              <a:xfrm>
                <a:off x="2942588" y="5155923"/>
                <a:ext cx="740074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DA53319-48C4-A37E-65BD-3DEDB9648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588" y="5155923"/>
                <a:ext cx="740074" cy="300788"/>
              </a:xfrm>
              <a:prstGeom prst="rect">
                <a:avLst/>
              </a:prstGeom>
              <a:blipFill>
                <a:blip r:embed="rId16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28400E35-D0C4-4450-5496-34F4DE9B30D0}"/>
              </a:ext>
            </a:extLst>
          </p:cNvPr>
          <p:cNvCxnSpPr>
            <a:cxnSpLocks/>
          </p:cNvCxnSpPr>
          <p:nvPr/>
        </p:nvCxnSpPr>
        <p:spPr>
          <a:xfrm>
            <a:off x="1209632" y="4824894"/>
            <a:ext cx="0" cy="82542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84CA60B3-D561-4566-C7B9-432CA02EB6C4}"/>
              </a:ext>
            </a:extLst>
          </p:cNvPr>
          <p:cNvSpPr/>
          <p:nvPr/>
        </p:nvSpPr>
        <p:spPr>
          <a:xfrm>
            <a:off x="906647" y="5650322"/>
            <a:ext cx="634348" cy="58284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E5FC606-51DD-A572-56C7-69E633035EF6}"/>
                  </a:ext>
                </a:extLst>
              </p:cNvPr>
              <p:cNvSpPr txBox="1"/>
              <p:nvPr/>
            </p:nvSpPr>
            <p:spPr>
              <a:xfrm>
                <a:off x="942738" y="5708888"/>
                <a:ext cx="576566" cy="477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E5FC606-51DD-A572-56C7-69E633035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38" y="5708888"/>
                <a:ext cx="576566" cy="477310"/>
              </a:xfrm>
              <a:prstGeom prst="rect">
                <a:avLst/>
              </a:prstGeom>
              <a:blipFill>
                <a:blip r:embed="rId1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6D09D9F-A4D9-88B2-B2AD-04E9AA84646A}"/>
                  </a:ext>
                </a:extLst>
              </p:cNvPr>
              <p:cNvSpPr txBox="1"/>
              <p:nvPr/>
            </p:nvSpPr>
            <p:spPr>
              <a:xfrm>
                <a:off x="1221446" y="5127439"/>
                <a:ext cx="740074" cy="302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6D09D9F-A4D9-88B2-B2AD-04E9AA846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46" y="5127439"/>
                <a:ext cx="740074" cy="302327"/>
              </a:xfrm>
              <a:prstGeom prst="rect">
                <a:avLst/>
              </a:prstGeom>
              <a:blipFill>
                <a:blip r:embed="rId1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7EBCC037-4DEB-421C-6939-47EAD8CC709A}"/>
                  </a:ext>
                </a:extLst>
              </p:cNvPr>
              <p:cNvSpPr txBox="1"/>
              <p:nvPr/>
            </p:nvSpPr>
            <p:spPr>
              <a:xfrm>
                <a:off x="3230250" y="4685634"/>
                <a:ext cx="1384289" cy="394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⋉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7EBCC037-4DEB-421C-6939-47EAD8CC7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50" y="4685634"/>
                <a:ext cx="1384289" cy="394147"/>
              </a:xfrm>
              <a:prstGeom prst="rect">
                <a:avLst/>
              </a:prstGeom>
              <a:blipFill>
                <a:blip r:embed="rId19"/>
                <a:stretch>
                  <a:fillRect t="-1563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09CF5438-FE0B-958F-71CB-B472E2113B68}"/>
                  </a:ext>
                </a:extLst>
              </p:cNvPr>
              <p:cNvSpPr txBox="1"/>
              <p:nvPr/>
            </p:nvSpPr>
            <p:spPr>
              <a:xfrm>
                <a:off x="6049628" y="4668699"/>
                <a:ext cx="1797864" cy="383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⋉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09CF5438-FE0B-958F-71CB-B472E2113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628" y="4668699"/>
                <a:ext cx="1797864" cy="383054"/>
              </a:xfrm>
              <a:prstGeom prst="rect">
                <a:avLst/>
              </a:prstGeom>
              <a:blipFill>
                <a:blip r:embed="rId20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9D92A57-96C6-78D0-5A53-F48848E7FD85}"/>
                  </a:ext>
                </a:extLst>
              </p:cNvPr>
              <p:cNvSpPr txBox="1"/>
              <p:nvPr/>
            </p:nvSpPr>
            <p:spPr>
              <a:xfrm>
                <a:off x="7918200" y="5163360"/>
                <a:ext cx="813813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9D92A57-96C6-78D0-5A53-F48848E7F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200" y="5163360"/>
                <a:ext cx="813813" cy="311880"/>
              </a:xfrm>
              <a:prstGeom prst="rect">
                <a:avLst/>
              </a:prstGeom>
              <a:blipFill>
                <a:blip r:embed="rId21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57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FA7BF-9EFD-5CD2-A08F-4C2F90D6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501827-3326-1224-FB6E-456B848E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3FBE00C-D66F-1D39-DFF0-D6ED8C9A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9EEF5F9-13C0-E6FF-B7AE-381252AA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96EF60-57BD-9119-7EB5-DAAE5B41A29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F366C36-1B07-62AC-D81E-2C847075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00" y="5268851"/>
            <a:ext cx="7674824" cy="97155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CB4DC58-225B-1711-0EC9-8D0E381E76C5}"/>
              </a:ext>
            </a:extLst>
          </p:cNvPr>
          <p:cNvGrpSpPr/>
          <p:nvPr/>
        </p:nvGrpSpPr>
        <p:grpSpPr>
          <a:xfrm>
            <a:off x="900000" y="1339200"/>
            <a:ext cx="7388624" cy="1504800"/>
            <a:chOff x="900000" y="2325600"/>
            <a:chExt cx="7388624" cy="15048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88E190D-EC75-74FB-D064-16B2788A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696" t="33746" b="12334"/>
            <a:stretch/>
          </p:blipFill>
          <p:spPr>
            <a:xfrm>
              <a:off x="900000" y="2325600"/>
              <a:ext cx="7388624" cy="1504800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9E24FA5-A88E-BF34-8A91-2DA80F859BB3}"/>
                </a:ext>
              </a:extLst>
            </p:cNvPr>
            <p:cNvSpPr/>
            <p:nvPr/>
          </p:nvSpPr>
          <p:spPr>
            <a:xfrm>
              <a:off x="900000" y="2325600"/>
              <a:ext cx="7388624" cy="1504800"/>
            </a:xfrm>
            <a:prstGeom prst="roundRect">
              <a:avLst/>
            </a:prstGeom>
            <a:noFill/>
            <a:ln w="158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845238-67CC-CFB7-1371-1892F90A3076}"/>
                  </a:ext>
                </a:extLst>
              </p:cNvPr>
              <p:cNvSpPr/>
              <p:nvPr/>
            </p:nvSpPr>
            <p:spPr>
              <a:xfrm>
                <a:off x="678600" y="2938267"/>
                <a:ext cx="7745400" cy="226215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number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of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calculations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required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by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Theorem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  <a:p>
                <a:pPr marL="285744" indent="-285744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For the STP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 of multiplications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 of additions. 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44" indent="-285744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Each term in the sum of (6) can be obtained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times of calculations.</a:t>
                </a:r>
              </a:p>
              <a:p>
                <a:pPr marL="285744" indent="-285744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Note that 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possible state at every time instant. Therefore, there are totally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possible choice for the state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845238-67CC-CFB7-1371-1892F90A3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" y="2938267"/>
                <a:ext cx="7745400" cy="2262158"/>
              </a:xfrm>
              <a:prstGeom prst="rect">
                <a:avLst/>
              </a:prstGeom>
              <a:blipFill>
                <a:blip r:embed="rId4"/>
                <a:stretch>
                  <a:fillRect l="-629" t="-1078" r="-629" b="-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81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BB3163-B1F6-440A-B05D-E8AB3BFD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11" y="1489865"/>
            <a:ext cx="7831557" cy="1395333"/>
          </a:xfrm>
          <a:prstGeom prst="rect">
            <a:avLst/>
          </a:prstGeom>
        </p:spPr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BF3D2B4-03AE-0B72-098D-28734AE6D2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012" y="1085319"/>
            <a:ext cx="4902200" cy="413281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forward-backward algorithm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B073D9E-714B-52CC-6483-943C7EB3C9BA}"/>
              </a:ext>
            </a:extLst>
          </p:cNvPr>
          <p:cNvGrpSpPr/>
          <p:nvPr/>
        </p:nvGrpSpPr>
        <p:grpSpPr>
          <a:xfrm>
            <a:off x="618032" y="3163488"/>
            <a:ext cx="676805" cy="633600"/>
            <a:chOff x="1014032" y="1593888"/>
            <a:chExt cx="676805" cy="633600"/>
          </a:xfrm>
        </p:grpSpPr>
        <p:sp>
          <p:nvSpPr>
            <p:cNvPr id="9" name="流程图: 接点 8">
              <a:extLst>
                <a:ext uri="{FF2B5EF4-FFF2-40B4-BE49-F238E27FC236}">
                  <a16:creationId xmlns:a16="http://schemas.microsoft.com/office/drawing/2014/main" id="{0BB944E9-1D44-B025-3E1C-5A503B37E8C2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067F664-4D1D-040E-E21A-EDB3427A87E5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067F664-4D1D-040E-E21A-EDB3427A8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4255" t="-1961" r="-13830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6036D10-4B42-6290-C9E3-4F061FEDEBF5}"/>
              </a:ext>
            </a:extLst>
          </p:cNvPr>
          <p:cNvGrpSpPr/>
          <p:nvPr/>
        </p:nvGrpSpPr>
        <p:grpSpPr>
          <a:xfrm>
            <a:off x="2445974" y="3163488"/>
            <a:ext cx="676805" cy="633600"/>
            <a:chOff x="1014032" y="1593888"/>
            <a:chExt cx="676805" cy="633600"/>
          </a:xfrm>
        </p:grpSpPr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4F0F6246-7108-1D50-C722-2471F7029B3D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B29BDA5-5EB1-D5E7-E278-2635B88CFC44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B29BDA5-5EB1-D5E7-E278-2635B88CF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301" t="-1961" r="-15054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324440DB-AF50-083E-07FF-367E0CFCEF36}"/>
              </a:ext>
            </a:extLst>
          </p:cNvPr>
          <p:cNvSpPr/>
          <p:nvPr/>
        </p:nvSpPr>
        <p:spPr>
          <a:xfrm>
            <a:off x="5188316" y="3163488"/>
            <a:ext cx="676805" cy="633600"/>
          </a:xfrm>
          <a:prstGeom prst="flowChartConnector">
            <a:avLst/>
          </a:prstGeom>
          <a:solidFill>
            <a:srgbClr val="08EC08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2B9BB6F-118D-BB5F-5721-A44F8001017C}"/>
              </a:ext>
            </a:extLst>
          </p:cNvPr>
          <p:cNvGrpSpPr/>
          <p:nvPr/>
        </p:nvGrpSpPr>
        <p:grpSpPr>
          <a:xfrm>
            <a:off x="7746032" y="3163488"/>
            <a:ext cx="676805" cy="633600"/>
            <a:chOff x="1014032" y="1593888"/>
            <a:chExt cx="676805" cy="633600"/>
          </a:xfrm>
        </p:grpSpPr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C529395A-202C-A732-8C20-F7BEC9FF171B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B3347E26-6E19-C9DF-390F-D78D980B117C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61343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B3347E26-6E19-C9DF-390F-D78D980B1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61343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000" t="-1961" r="-14000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CC56A41-300E-842E-D976-ED23CE47220A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1294837" y="3480288"/>
            <a:ext cx="1151137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97BDEF5-606E-69C8-6BE1-6C9A6A7A0AA1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3122779" y="3480288"/>
            <a:ext cx="800841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6265884-F71E-87BD-130A-B3CC87C7D0C3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5865121" y="3480288"/>
            <a:ext cx="64367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097C605-E034-E978-12A3-419B89EEE50D}"/>
                  </a:ext>
                </a:extLst>
              </p:cNvPr>
              <p:cNvSpPr txBox="1"/>
              <p:nvPr/>
            </p:nvSpPr>
            <p:spPr>
              <a:xfrm>
                <a:off x="1541965" y="3143711"/>
                <a:ext cx="5788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097C605-E034-E978-12A3-419B89EEE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65" y="3143711"/>
                <a:ext cx="578813" cy="307777"/>
              </a:xfrm>
              <a:prstGeom prst="rect">
                <a:avLst/>
              </a:prstGeom>
              <a:blipFill>
                <a:blip r:embed="rId6"/>
                <a:stretch>
                  <a:fillRect l="-5263" t="-4000" r="-13684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16B9C9-874D-698B-87E1-B1A32CCDDAB3}"/>
                  </a:ext>
                </a:extLst>
              </p:cNvPr>
              <p:cNvSpPr txBox="1"/>
              <p:nvPr/>
            </p:nvSpPr>
            <p:spPr>
              <a:xfrm>
                <a:off x="3215483" y="3108146"/>
                <a:ext cx="5788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16B9C9-874D-698B-87E1-B1A32CCDD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483" y="3108146"/>
                <a:ext cx="578813" cy="307777"/>
              </a:xfrm>
              <a:prstGeom prst="rect">
                <a:avLst/>
              </a:prstGeom>
              <a:blipFill>
                <a:blip r:embed="rId7"/>
                <a:stretch>
                  <a:fillRect l="-4211" t="-2000" r="-13684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9FB3CE5-4175-3EF1-BB4A-0D7B782D59ED}"/>
                  </a:ext>
                </a:extLst>
              </p:cNvPr>
              <p:cNvSpPr txBox="1"/>
              <p:nvPr/>
            </p:nvSpPr>
            <p:spPr>
              <a:xfrm>
                <a:off x="6625190" y="3262034"/>
                <a:ext cx="405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9FB3CE5-4175-3EF1-BB4A-0D7B782D5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90" y="3262034"/>
                <a:ext cx="40556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C07938A-F717-CB25-E824-C45EEDE63D0A}"/>
              </a:ext>
            </a:extLst>
          </p:cNvPr>
          <p:cNvCxnSpPr>
            <a:cxnSpLocks/>
          </p:cNvCxnSpPr>
          <p:nvPr/>
        </p:nvCxnSpPr>
        <p:spPr>
          <a:xfrm>
            <a:off x="2783638" y="37970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EAF415E-B939-8C95-3FB3-DC1E617EC3B6}"/>
              </a:ext>
            </a:extLst>
          </p:cNvPr>
          <p:cNvGrpSpPr/>
          <p:nvPr/>
        </p:nvGrpSpPr>
        <p:grpSpPr>
          <a:xfrm>
            <a:off x="2445974" y="4694403"/>
            <a:ext cx="676805" cy="633600"/>
            <a:chOff x="1014032" y="1593888"/>
            <a:chExt cx="676805" cy="633600"/>
          </a:xfrm>
          <a:solidFill>
            <a:srgbClr val="08EC08"/>
          </a:solidFill>
        </p:grpSpPr>
        <p:sp>
          <p:nvSpPr>
            <p:cNvPr id="31" name="流程图: 接点 30">
              <a:extLst>
                <a:ext uri="{FF2B5EF4-FFF2-40B4-BE49-F238E27FC236}">
                  <a16:creationId xmlns:a16="http://schemas.microsoft.com/office/drawing/2014/main" id="{4313228C-6509-02BE-B0F5-B3694512CD1A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6DD6B53-3F1E-1C94-BAB8-09B9DE054258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46DD6B53-3F1E-1C94-BAB8-09B9DE054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9574" t="-1961" r="-14894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E279835-AC0D-F06F-7803-27E4FBD05AD7}"/>
              </a:ext>
            </a:extLst>
          </p:cNvPr>
          <p:cNvCxnSpPr>
            <a:cxnSpLocks/>
          </p:cNvCxnSpPr>
          <p:nvPr/>
        </p:nvCxnSpPr>
        <p:spPr>
          <a:xfrm>
            <a:off x="5526718" y="37970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9A19338-528B-6D38-C247-F430C58A83EF}"/>
              </a:ext>
            </a:extLst>
          </p:cNvPr>
          <p:cNvGrpSpPr/>
          <p:nvPr/>
        </p:nvGrpSpPr>
        <p:grpSpPr>
          <a:xfrm>
            <a:off x="5188316" y="4699448"/>
            <a:ext cx="676805" cy="633600"/>
            <a:chOff x="1014032" y="1593888"/>
            <a:chExt cx="676805" cy="633600"/>
          </a:xfrm>
          <a:solidFill>
            <a:srgbClr val="08EC08"/>
          </a:solidFill>
        </p:grpSpPr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24391481-7A5A-DCD3-2D79-469A11B2A4A0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BA077650-6664-36C4-43BE-4EA1C2B13258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9326" cy="3077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BA077650-6664-36C4-43BE-4EA1C2B13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932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9474" t="-1961" r="-14737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4E2E410-9C90-654B-A674-63076E2B03AF}"/>
              </a:ext>
            </a:extLst>
          </p:cNvPr>
          <p:cNvCxnSpPr>
            <a:cxnSpLocks/>
          </p:cNvCxnSpPr>
          <p:nvPr/>
        </p:nvCxnSpPr>
        <p:spPr>
          <a:xfrm>
            <a:off x="8084434" y="37970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D9CF918-8E14-B1D3-AE02-E27EEE3E5472}"/>
              </a:ext>
            </a:extLst>
          </p:cNvPr>
          <p:cNvGrpSpPr/>
          <p:nvPr/>
        </p:nvGrpSpPr>
        <p:grpSpPr>
          <a:xfrm>
            <a:off x="7746032" y="4700631"/>
            <a:ext cx="676805" cy="633600"/>
            <a:chOff x="1014032" y="1593888"/>
            <a:chExt cx="676805" cy="633600"/>
          </a:xfrm>
        </p:grpSpPr>
        <p:sp>
          <p:nvSpPr>
            <p:cNvPr id="39" name="流程图: 接点 38">
              <a:extLst>
                <a:ext uri="{FF2B5EF4-FFF2-40B4-BE49-F238E27FC236}">
                  <a16:creationId xmlns:a16="http://schemas.microsoft.com/office/drawing/2014/main" id="{9CAE717B-ED3F-5708-5609-84D3ECB2D399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6CCA859-222E-25CC-F477-36E28AB3A386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61805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6CCA859-222E-25CC-F477-36E28AB3A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618054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8911" t="-1961" r="-13861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AC7ECDD3-2871-4BC5-4FF6-508889215A49}"/>
              </a:ext>
            </a:extLst>
          </p:cNvPr>
          <p:cNvCxnSpPr>
            <a:cxnSpLocks/>
          </p:cNvCxnSpPr>
          <p:nvPr/>
        </p:nvCxnSpPr>
        <p:spPr>
          <a:xfrm>
            <a:off x="945738" y="37970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DB7BB2C-7BAD-58FF-AD3F-702C26D03742}"/>
              </a:ext>
            </a:extLst>
          </p:cNvPr>
          <p:cNvGrpSpPr/>
          <p:nvPr/>
        </p:nvGrpSpPr>
        <p:grpSpPr>
          <a:xfrm>
            <a:off x="608074" y="4694403"/>
            <a:ext cx="676805" cy="633600"/>
            <a:chOff x="1014032" y="1593888"/>
            <a:chExt cx="676805" cy="633600"/>
          </a:xfrm>
          <a:solidFill>
            <a:srgbClr val="08EC08"/>
          </a:solidFill>
        </p:grpSpPr>
        <p:sp>
          <p:nvSpPr>
            <p:cNvPr id="43" name="流程图: 接点 42">
              <a:extLst>
                <a:ext uri="{FF2B5EF4-FFF2-40B4-BE49-F238E27FC236}">
                  <a16:creationId xmlns:a16="http://schemas.microsoft.com/office/drawing/2014/main" id="{E9129984-BEDC-1ABC-F856-B426A64BEB6E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0FF542B8-9D22-CA29-F5C6-79D7869838CE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0FF542B8-9D22-CA29-F5C6-79D7869838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9574" t="-1961" r="-14894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666572E-0C6D-ADF8-13CB-705D6560C149}"/>
                  </a:ext>
                </a:extLst>
              </p:cNvPr>
              <p:cNvSpPr txBox="1"/>
              <p:nvPr/>
            </p:nvSpPr>
            <p:spPr>
              <a:xfrm>
                <a:off x="5243186" y="3245998"/>
                <a:ext cx="576566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666572E-0C6D-ADF8-13CB-705D6560C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86" y="3245998"/>
                <a:ext cx="576566" cy="448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4C02683E-7587-3E50-5518-60821D9A5D2B}"/>
              </a:ext>
            </a:extLst>
          </p:cNvPr>
          <p:cNvCxnSpPr>
            <a:cxnSpLocks/>
          </p:cNvCxnSpPr>
          <p:nvPr/>
        </p:nvCxnSpPr>
        <p:spPr>
          <a:xfrm>
            <a:off x="4544637" y="3469776"/>
            <a:ext cx="64367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C297CD2B-2634-B667-21E7-4AA06AD19617}"/>
              </a:ext>
            </a:extLst>
          </p:cNvPr>
          <p:cNvCxnSpPr>
            <a:cxnSpLocks/>
          </p:cNvCxnSpPr>
          <p:nvPr/>
        </p:nvCxnSpPr>
        <p:spPr>
          <a:xfrm>
            <a:off x="7102353" y="3465888"/>
            <a:ext cx="64367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930BA37-FC98-6669-E0C5-70C2E5F69BE9}"/>
                  </a:ext>
                </a:extLst>
              </p:cNvPr>
              <p:cNvSpPr txBox="1"/>
              <p:nvPr/>
            </p:nvSpPr>
            <p:spPr>
              <a:xfrm>
                <a:off x="4078127" y="3250444"/>
                <a:ext cx="405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930BA37-FC98-6669-E0C5-70C2E5F69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127" y="3250444"/>
                <a:ext cx="40556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721C0CBD-1147-BF55-649C-1191C1AE04E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431" y="5474265"/>
            <a:ext cx="3831568" cy="774680"/>
          </a:xfrm>
          <a:prstGeom prst="rect">
            <a:avLst/>
          </a:prstGeom>
          <a:ln w="12700">
            <a:solidFill>
              <a:srgbClr val="00B050"/>
            </a:solidFill>
            <a:prstDash val="dash"/>
          </a:ln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3F677072-A01D-994B-35B0-41E4E170A4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8565" y="5641793"/>
            <a:ext cx="1448748" cy="467272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C9C8DB7F-B911-F167-6C0C-5EE083C35D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1212" y="5636625"/>
            <a:ext cx="949175" cy="472440"/>
          </a:xfrm>
          <a:prstGeom prst="rect">
            <a:avLst/>
          </a:prstGeom>
        </p:spPr>
      </p:pic>
      <p:sp>
        <p:nvSpPr>
          <p:cNvPr id="63" name="箭头: 右 62">
            <a:extLst>
              <a:ext uri="{FF2B5EF4-FFF2-40B4-BE49-F238E27FC236}">
                <a16:creationId xmlns:a16="http://schemas.microsoft.com/office/drawing/2014/main" id="{F43421CB-525D-3E16-6C0C-DEC056D07CB2}"/>
              </a:ext>
            </a:extLst>
          </p:cNvPr>
          <p:cNvSpPr/>
          <p:nvPr/>
        </p:nvSpPr>
        <p:spPr>
          <a:xfrm>
            <a:off x="6465949" y="5735409"/>
            <a:ext cx="230400" cy="2993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694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1A6E8-F328-953D-94FB-057FC054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25DA0CB1-B663-CAF6-C24D-0CA7AEFF88D3}"/>
              </a:ext>
            </a:extLst>
          </p:cNvPr>
          <p:cNvSpPr/>
          <p:nvPr/>
        </p:nvSpPr>
        <p:spPr>
          <a:xfrm>
            <a:off x="542415" y="1171134"/>
            <a:ext cx="7974554" cy="3091266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1BA95D-AF5E-435E-6F1A-B9FDAE81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3618C6-521F-95F6-A7D2-A6C8DB6C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B7CCE68-B756-0AC5-BCE2-370C171C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8D879A-24B2-370E-E464-69E17B4F1A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00EC8AB-43D0-D759-450C-AD1D883A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44" b="72141"/>
          <a:stretch/>
        </p:blipFill>
        <p:spPr>
          <a:xfrm>
            <a:off x="672015" y="1304109"/>
            <a:ext cx="7655435" cy="10070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2CD374-BA06-BFD7-BCCE-DA2C7052F1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1024" y="3598154"/>
            <a:ext cx="557818" cy="3354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F67CF2-5015-E8F1-AF3E-4A236D010B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15" y="3301251"/>
            <a:ext cx="7024785" cy="8897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504E79A-94EA-05F2-3ED8-7964C46692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8650" y="2223973"/>
            <a:ext cx="5984883" cy="8819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6C40796-60EB-821A-3EB2-0E11EA90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415" y="3017737"/>
            <a:ext cx="5551200" cy="417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3B059FE-A3D5-5A6D-CA7D-F279DF70E8D9}"/>
                  </a:ext>
                </a:extLst>
              </p:cNvPr>
              <p:cNvSpPr/>
              <p:nvPr/>
            </p:nvSpPr>
            <p:spPr>
              <a:xfrm>
                <a:off x="555031" y="4347340"/>
                <a:ext cx="7961937" cy="197130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number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of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calculations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required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by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Theorem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</a:p>
              <a:p>
                <a:pPr marL="285744" indent="-285744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one needs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calculations.  To compute all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entries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calculations.</a:t>
                </a:r>
              </a:p>
              <a:p>
                <a:pPr marL="285744" indent="-285744" algn="just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total number of calculations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which is in the order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𝑀𝐾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rather than the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as required by the direct calculation.</a:t>
                </a: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3B059FE-A3D5-5A6D-CA7D-F279DF70E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" y="4347340"/>
                <a:ext cx="7961937" cy="1971309"/>
              </a:xfrm>
              <a:prstGeom prst="rect">
                <a:avLst/>
              </a:prstGeom>
              <a:blipFill>
                <a:blip r:embed="rId7"/>
                <a:stretch>
                  <a:fillRect l="-613" t="-1235" r="-689" b="-4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20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901AEF2-4B16-4019-9904-184E77FF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85" y="1164089"/>
            <a:ext cx="5445027" cy="51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7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E33F65-3749-4B3D-9B52-9C582093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73" y="1886399"/>
            <a:ext cx="5317924" cy="45217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AB292A-3803-FEE9-17DA-4F9013A0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9373" y="1144951"/>
            <a:ext cx="5317924" cy="673568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68C784-4024-F709-236C-13D9110F90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627" y="1347800"/>
            <a:ext cx="445373" cy="2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8F898F-B438-4CE0-84F6-E6CD9500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" y="1179988"/>
            <a:ext cx="7675199" cy="140098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1609D9F-7664-31C2-A1BD-BBF881C44080}"/>
              </a:ext>
            </a:extLst>
          </p:cNvPr>
          <p:cNvGrpSpPr/>
          <p:nvPr/>
        </p:nvGrpSpPr>
        <p:grpSpPr>
          <a:xfrm>
            <a:off x="697232" y="2925888"/>
            <a:ext cx="676805" cy="633600"/>
            <a:chOff x="1014032" y="1593888"/>
            <a:chExt cx="676805" cy="633600"/>
          </a:xfrm>
        </p:grpSpPr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C8C8DBBF-14C7-D201-366A-406BF5FFBE8C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154199C-B31F-98F1-C1DB-810EF828AF5A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067F664-4D1D-040E-E21A-EDB3427A8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6881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4255" t="-1961" r="-13830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9CE79F16-6389-18F3-457B-D2E734E43D32}"/>
              </a:ext>
            </a:extLst>
          </p:cNvPr>
          <p:cNvSpPr/>
          <p:nvPr/>
        </p:nvSpPr>
        <p:spPr>
          <a:xfrm>
            <a:off x="5051025" y="2933088"/>
            <a:ext cx="676805" cy="633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30227047-C887-A43A-2ADD-0B68E487992E}"/>
              </a:ext>
            </a:extLst>
          </p:cNvPr>
          <p:cNvSpPr/>
          <p:nvPr/>
        </p:nvSpPr>
        <p:spPr>
          <a:xfrm>
            <a:off x="3402716" y="2925888"/>
            <a:ext cx="676805" cy="633600"/>
          </a:xfrm>
          <a:prstGeom prst="flowChartConnector">
            <a:avLst/>
          </a:prstGeom>
          <a:solidFill>
            <a:srgbClr val="08EC08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BB453C-6D00-589C-DC51-E6001F92497F}"/>
              </a:ext>
            </a:extLst>
          </p:cNvPr>
          <p:cNvGrpSpPr/>
          <p:nvPr/>
        </p:nvGrpSpPr>
        <p:grpSpPr>
          <a:xfrm>
            <a:off x="7630832" y="2947488"/>
            <a:ext cx="676805" cy="633600"/>
            <a:chOff x="1014032" y="1593888"/>
            <a:chExt cx="676805" cy="633600"/>
          </a:xfrm>
        </p:grpSpPr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8F03373E-021C-ED67-4A29-8B925EB9FB4E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6475264-85BA-68E5-CE4A-2AE60CF603C2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61343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B3347E26-6E19-C9DF-390F-D78D980B1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61343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000" t="-1961" r="-14000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F70606F-EDC2-C62A-83EA-61517AAB014F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374037" y="3242688"/>
            <a:ext cx="818413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9736A15-13C3-C1D2-6A56-110136D30964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5727830" y="3249888"/>
            <a:ext cx="800841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4B4444E-52E0-B7BF-ACA0-0425E1747FE8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4079521" y="3242688"/>
            <a:ext cx="95327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CEAFE3B-639D-3D1D-B173-191858979684}"/>
                  </a:ext>
                </a:extLst>
              </p:cNvPr>
              <p:cNvSpPr txBox="1"/>
              <p:nvPr/>
            </p:nvSpPr>
            <p:spPr>
              <a:xfrm>
                <a:off x="1498765" y="2906111"/>
                <a:ext cx="5788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CEAFE3B-639D-3D1D-B173-191858979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765" y="2906111"/>
                <a:ext cx="578813" cy="307777"/>
              </a:xfrm>
              <a:prstGeom prst="rect">
                <a:avLst/>
              </a:prstGeom>
              <a:blipFill>
                <a:blip r:embed="rId6"/>
                <a:stretch>
                  <a:fillRect l="-5263" t="-4000" r="-13684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47614D-17FD-80C9-2292-2C096A9CBE71}"/>
                  </a:ext>
                </a:extLst>
              </p:cNvPr>
              <p:cNvSpPr txBox="1"/>
              <p:nvPr/>
            </p:nvSpPr>
            <p:spPr>
              <a:xfrm>
                <a:off x="4262657" y="2925888"/>
                <a:ext cx="5847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47614D-17FD-80C9-2292-2C096A9C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57" y="2925888"/>
                <a:ext cx="584712" cy="307777"/>
              </a:xfrm>
              <a:prstGeom prst="rect">
                <a:avLst/>
              </a:prstGeom>
              <a:blipFill>
                <a:blip r:embed="rId7"/>
                <a:stretch>
                  <a:fillRect l="-4167" t="-2000" r="-13542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97B1BAD-39D0-0D26-998D-A57087D270F5}"/>
                  </a:ext>
                </a:extLst>
              </p:cNvPr>
              <p:cNvSpPr txBox="1"/>
              <p:nvPr/>
            </p:nvSpPr>
            <p:spPr>
              <a:xfrm>
                <a:off x="6509990" y="3046034"/>
                <a:ext cx="405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97B1BAD-39D0-0D26-998D-A57087D27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990" y="3046034"/>
                <a:ext cx="40556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A002F46-8831-C23C-EC81-1DB2AB4B9FEE}"/>
              </a:ext>
            </a:extLst>
          </p:cNvPr>
          <p:cNvCxnSpPr>
            <a:cxnSpLocks/>
          </p:cNvCxnSpPr>
          <p:nvPr/>
        </p:nvCxnSpPr>
        <p:spPr>
          <a:xfrm>
            <a:off x="5388689" y="35666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图: 接点 25">
            <a:extLst>
              <a:ext uri="{FF2B5EF4-FFF2-40B4-BE49-F238E27FC236}">
                <a16:creationId xmlns:a16="http://schemas.microsoft.com/office/drawing/2014/main" id="{59910124-7F52-3EE2-B77E-FBC2F4649947}"/>
              </a:ext>
            </a:extLst>
          </p:cNvPr>
          <p:cNvSpPr/>
          <p:nvPr/>
        </p:nvSpPr>
        <p:spPr>
          <a:xfrm>
            <a:off x="5051025" y="4464003"/>
            <a:ext cx="676805" cy="633600"/>
          </a:xfrm>
          <a:prstGeom prst="flowChartConnector">
            <a:avLst/>
          </a:prstGeom>
          <a:solidFill>
            <a:srgbClr val="08EC0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96939A9-5A6D-BF21-977C-B111382AA965}"/>
                  </a:ext>
                </a:extLst>
              </p:cNvPr>
              <p:cNvSpPr txBox="1"/>
              <p:nvPr/>
            </p:nvSpPr>
            <p:spPr>
              <a:xfrm>
                <a:off x="5051025" y="4651481"/>
                <a:ext cx="7196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96939A9-5A6D-BF21-977C-B111382AA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025" y="4651481"/>
                <a:ext cx="719684" cy="215444"/>
              </a:xfrm>
              <a:prstGeom prst="rect">
                <a:avLst/>
              </a:prstGeom>
              <a:blipFill>
                <a:blip r:embed="rId9"/>
                <a:stretch>
                  <a:fillRect l="-5085" r="-6780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39ECFD6C-F123-B9A6-AEC8-3B869A505A89}"/>
              </a:ext>
            </a:extLst>
          </p:cNvPr>
          <p:cNvCxnSpPr>
            <a:cxnSpLocks/>
          </p:cNvCxnSpPr>
          <p:nvPr/>
        </p:nvCxnSpPr>
        <p:spPr>
          <a:xfrm>
            <a:off x="3741118" y="35594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21764E9-7438-271B-3A48-9CD03EA89144}"/>
              </a:ext>
            </a:extLst>
          </p:cNvPr>
          <p:cNvGrpSpPr/>
          <p:nvPr/>
        </p:nvGrpSpPr>
        <p:grpSpPr>
          <a:xfrm>
            <a:off x="3402716" y="4461848"/>
            <a:ext cx="676805" cy="633600"/>
            <a:chOff x="1014032" y="1593888"/>
            <a:chExt cx="676805" cy="633600"/>
          </a:xfrm>
          <a:solidFill>
            <a:schemeClr val="bg1">
              <a:lumMod val="85000"/>
            </a:schemeClr>
          </a:solidFill>
        </p:grpSpPr>
        <p:sp>
          <p:nvSpPr>
            <p:cNvPr id="30" name="流程图: 接点 29">
              <a:extLst>
                <a:ext uri="{FF2B5EF4-FFF2-40B4-BE49-F238E27FC236}">
                  <a16:creationId xmlns:a16="http://schemas.microsoft.com/office/drawing/2014/main" id="{96596CA6-629B-CD97-1601-B045C5BC78CC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94B76749-A3DF-A385-4234-5EF41E099F20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9326" cy="3077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94B76749-A3DF-A385-4234-5EF41E099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932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9474" t="-1961" r="-14737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BECF163-C0B9-0014-BCFF-E1BDC8CB86EC}"/>
              </a:ext>
            </a:extLst>
          </p:cNvPr>
          <p:cNvCxnSpPr>
            <a:cxnSpLocks/>
          </p:cNvCxnSpPr>
          <p:nvPr/>
        </p:nvCxnSpPr>
        <p:spPr>
          <a:xfrm>
            <a:off x="7969234" y="35810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AF365F6-33A6-8D85-AD71-B2412D74D330}"/>
              </a:ext>
            </a:extLst>
          </p:cNvPr>
          <p:cNvGrpSpPr/>
          <p:nvPr/>
        </p:nvGrpSpPr>
        <p:grpSpPr>
          <a:xfrm>
            <a:off x="7630832" y="4484631"/>
            <a:ext cx="676805" cy="633600"/>
            <a:chOff x="1014032" y="1593888"/>
            <a:chExt cx="676805" cy="633600"/>
          </a:xfrm>
        </p:grpSpPr>
        <p:sp>
          <p:nvSpPr>
            <p:cNvPr id="34" name="流程图: 接点 33">
              <a:extLst>
                <a:ext uri="{FF2B5EF4-FFF2-40B4-BE49-F238E27FC236}">
                  <a16:creationId xmlns:a16="http://schemas.microsoft.com/office/drawing/2014/main" id="{BFF8EFEA-D6F1-93F3-D84A-FB0873EA3AA0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solidFill>
              <a:srgbClr val="08EC0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D0AAB7E0-F986-D3E8-3ECE-4203DC4B2542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61805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6CCA859-222E-25CC-F477-36E28AB3A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618054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8911" t="-1961" r="-13861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49AAD00-0418-A65A-F440-DAA0F68E8ACA}"/>
              </a:ext>
            </a:extLst>
          </p:cNvPr>
          <p:cNvCxnSpPr>
            <a:cxnSpLocks/>
          </p:cNvCxnSpPr>
          <p:nvPr/>
        </p:nvCxnSpPr>
        <p:spPr>
          <a:xfrm>
            <a:off x="1024938" y="3559488"/>
            <a:ext cx="0" cy="89731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F0C7BF0-B86A-172A-F9D6-E438A646B503}"/>
              </a:ext>
            </a:extLst>
          </p:cNvPr>
          <p:cNvGrpSpPr/>
          <p:nvPr/>
        </p:nvGrpSpPr>
        <p:grpSpPr>
          <a:xfrm>
            <a:off x="687274" y="4456803"/>
            <a:ext cx="676805" cy="633600"/>
            <a:chOff x="1014032" y="1593888"/>
            <a:chExt cx="676805" cy="633600"/>
          </a:xfrm>
          <a:solidFill>
            <a:schemeClr val="bg1">
              <a:lumMod val="85000"/>
            </a:schemeClr>
          </a:solidFill>
        </p:grpSpPr>
        <p:sp>
          <p:nvSpPr>
            <p:cNvPr id="38" name="流程图: 接点 37">
              <a:extLst>
                <a:ext uri="{FF2B5EF4-FFF2-40B4-BE49-F238E27FC236}">
                  <a16:creationId xmlns:a16="http://schemas.microsoft.com/office/drawing/2014/main" id="{D24696EC-517C-2885-D1BF-5C2C98C4C7E1}"/>
                </a:ext>
              </a:extLst>
            </p:cNvPr>
            <p:cNvSpPr/>
            <p:nvPr/>
          </p:nvSpPr>
          <p:spPr>
            <a:xfrm>
              <a:off x="1014032" y="1593888"/>
              <a:ext cx="676805" cy="6336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3972150F-9AE7-C42E-9F7C-50078AC347DD}"/>
                    </a:ext>
                  </a:extLst>
                </p:cNvPr>
                <p:cNvSpPr txBox="1"/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3972150F-9AE7-C42E-9F7C-50078AC347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30" y="1742400"/>
                  <a:ext cx="573427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9574" t="-1961" r="-14894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3F7F509-1A3C-2E76-BCA1-23212322C087}"/>
                  </a:ext>
                </a:extLst>
              </p:cNvPr>
              <p:cNvSpPr txBox="1"/>
              <p:nvPr/>
            </p:nvSpPr>
            <p:spPr>
              <a:xfrm>
                <a:off x="3457586" y="3008398"/>
                <a:ext cx="576566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3F7F509-1A3C-2E76-BCA1-23212322C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86" y="3008398"/>
                <a:ext cx="576566" cy="448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22EA08A-A775-728D-A239-B3F976CD570A}"/>
              </a:ext>
            </a:extLst>
          </p:cNvPr>
          <p:cNvCxnSpPr>
            <a:cxnSpLocks/>
          </p:cNvCxnSpPr>
          <p:nvPr/>
        </p:nvCxnSpPr>
        <p:spPr>
          <a:xfrm>
            <a:off x="2759037" y="3232176"/>
            <a:ext cx="64367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B778CCC-4587-F199-699C-74559988B81C}"/>
              </a:ext>
            </a:extLst>
          </p:cNvPr>
          <p:cNvCxnSpPr>
            <a:cxnSpLocks/>
          </p:cNvCxnSpPr>
          <p:nvPr/>
        </p:nvCxnSpPr>
        <p:spPr>
          <a:xfrm>
            <a:off x="6987153" y="3249888"/>
            <a:ext cx="643679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B328A92-8518-3C1F-B2B1-EA0107BEC98A}"/>
                  </a:ext>
                </a:extLst>
              </p:cNvPr>
              <p:cNvSpPr txBox="1"/>
              <p:nvPr/>
            </p:nvSpPr>
            <p:spPr>
              <a:xfrm>
                <a:off x="2292527" y="3012844"/>
                <a:ext cx="405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B328A92-8518-3C1F-B2B1-EA0107BE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527" y="3012844"/>
                <a:ext cx="40556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7050901-90AC-CF90-658A-0B0A085234A1}"/>
                  </a:ext>
                </a:extLst>
              </p:cNvPr>
              <p:cNvSpPr txBox="1"/>
              <p:nvPr/>
            </p:nvSpPr>
            <p:spPr>
              <a:xfrm>
                <a:off x="5044817" y="3120084"/>
                <a:ext cx="7172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7050901-90AC-CF90-658A-0B0A08523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17" y="3120084"/>
                <a:ext cx="717248" cy="215444"/>
              </a:xfrm>
              <a:prstGeom prst="rect">
                <a:avLst/>
              </a:prstGeom>
              <a:blipFill>
                <a:blip r:embed="rId15"/>
                <a:stretch>
                  <a:fillRect l="-2564" r="-7692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FB39B735-12B9-EB71-B916-EEFBFB93DB8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1600" y="5375718"/>
            <a:ext cx="6291533" cy="9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C6255-90D9-951B-F41D-0CD64D2FC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63F17EB6-6F75-1193-830C-3C73EAFECF5B}"/>
              </a:ext>
            </a:extLst>
          </p:cNvPr>
          <p:cNvSpPr/>
          <p:nvPr/>
        </p:nvSpPr>
        <p:spPr bwMode="auto">
          <a:xfrm>
            <a:off x="-1" y="0"/>
            <a:ext cx="4368801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820C0A6-B46A-8745-3B7F-17F59C7EABEE}"/>
              </a:ext>
            </a:extLst>
          </p:cNvPr>
          <p:cNvSpPr/>
          <p:nvPr/>
        </p:nvSpPr>
        <p:spPr bwMode="auto">
          <a:xfrm rot="5400000" flipV="1">
            <a:off x="1270707" y="-1270708"/>
            <a:ext cx="1827382" cy="4368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0028918-6ACD-C498-CE70-49947853D4AF}"/>
              </a:ext>
            </a:extLst>
          </p:cNvPr>
          <p:cNvSpPr/>
          <p:nvPr/>
        </p:nvSpPr>
        <p:spPr bwMode="auto">
          <a:xfrm rot="5400000">
            <a:off x="1371901" y="3861106"/>
            <a:ext cx="1624987" cy="43688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C415480-7343-EF61-B253-ED6280A387B7}"/>
              </a:ext>
            </a:extLst>
          </p:cNvPr>
          <p:cNvGrpSpPr/>
          <p:nvPr/>
        </p:nvGrpSpPr>
        <p:grpSpPr>
          <a:xfrm>
            <a:off x="0" y="1070223"/>
            <a:ext cx="2754050" cy="4646991"/>
            <a:chOff x="0" y="1111187"/>
            <a:chExt cx="2754050" cy="4646991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7E7688D-F9B1-27CE-3418-778694BCC01F}"/>
                </a:ext>
              </a:extLst>
            </p:cNvPr>
            <p:cNvSpPr/>
            <p:nvPr/>
          </p:nvSpPr>
          <p:spPr>
            <a:xfrm>
              <a:off x="2450246" y="4863799"/>
              <a:ext cx="200570" cy="200570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B6655EA-C251-3E70-51B6-F5415B13FC2E}"/>
                </a:ext>
              </a:extLst>
            </p:cNvPr>
            <p:cNvSpPr/>
            <p:nvPr/>
          </p:nvSpPr>
          <p:spPr>
            <a:xfrm>
              <a:off x="0" y="1111187"/>
              <a:ext cx="312134" cy="312134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51181C7-2FCE-DB2F-F8FB-212DA9373C31}"/>
                </a:ext>
              </a:extLst>
            </p:cNvPr>
            <p:cNvSpPr/>
            <p:nvPr/>
          </p:nvSpPr>
          <p:spPr>
            <a:xfrm>
              <a:off x="1114320" y="1611397"/>
              <a:ext cx="904679" cy="90467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CED54509-19B7-8E1E-842E-564B09058F96}"/>
                </a:ext>
              </a:extLst>
            </p:cNvPr>
            <p:cNvSpPr/>
            <p:nvPr/>
          </p:nvSpPr>
          <p:spPr>
            <a:xfrm>
              <a:off x="854236" y="5460064"/>
              <a:ext cx="298114" cy="29811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2CBE355-0B8D-6283-33DD-2FB25065F8E9}"/>
                </a:ext>
              </a:extLst>
            </p:cNvPr>
            <p:cNvSpPr/>
            <p:nvPr/>
          </p:nvSpPr>
          <p:spPr>
            <a:xfrm>
              <a:off x="2313236" y="1194804"/>
              <a:ext cx="440814" cy="4408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20E7E8C-4294-3626-7380-BE47D4E6F1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70"/>
            <a:ext cx="4869815" cy="3017520"/>
          </a:xfrm>
          <a:prstGeom prst="rect">
            <a:avLst/>
          </a:prstGeom>
        </p:spPr>
      </p:pic>
      <p:sp>
        <p:nvSpPr>
          <p:cNvPr id="39" name="任意多边形 38">
            <a:extLst>
              <a:ext uri="{FF2B5EF4-FFF2-40B4-BE49-F238E27FC236}">
                <a16:creationId xmlns:a16="http://schemas.microsoft.com/office/drawing/2014/main" id="{90D2C3C7-B8A4-0B1B-008E-EE1DD611AE2F}"/>
              </a:ext>
            </a:extLst>
          </p:cNvPr>
          <p:cNvSpPr/>
          <p:nvPr/>
        </p:nvSpPr>
        <p:spPr>
          <a:xfrm rot="16200000">
            <a:off x="105970" y="1470438"/>
            <a:ext cx="6858003" cy="3917120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任意多边形 43">
            <a:extLst>
              <a:ext uri="{FF2B5EF4-FFF2-40B4-BE49-F238E27FC236}">
                <a16:creationId xmlns:a16="http://schemas.microsoft.com/office/drawing/2014/main" id="{97B2AAB3-90C5-3D24-76E9-A5C0C4596558}"/>
              </a:ext>
            </a:extLst>
          </p:cNvPr>
          <p:cNvSpPr/>
          <p:nvPr/>
        </p:nvSpPr>
        <p:spPr>
          <a:xfrm rot="16200000">
            <a:off x="2318257" y="-19079"/>
            <a:ext cx="6868891" cy="6879174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8A853C-6378-1845-5F0C-D393D7A9EA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5" y="86360"/>
            <a:ext cx="1397000" cy="1397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6CE60F5D-8358-F03E-5E42-D05DE6385AF1}"/>
              </a:ext>
            </a:extLst>
          </p:cNvPr>
          <p:cNvSpPr txBox="1"/>
          <p:nvPr/>
        </p:nvSpPr>
        <p:spPr>
          <a:xfrm>
            <a:off x="4368795" y="97599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102296B-3772-843C-6988-8D3EDCF0784D}"/>
              </a:ext>
            </a:extLst>
          </p:cNvPr>
          <p:cNvSpPr txBox="1"/>
          <p:nvPr/>
        </p:nvSpPr>
        <p:spPr>
          <a:xfrm>
            <a:off x="5414645" y="29603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主要结果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4485E4F-4F01-9BB4-FB73-A0D525F5D1BE}"/>
              </a:ext>
            </a:extLst>
          </p:cNvPr>
          <p:cNvSpPr txBox="1"/>
          <p:nvPr/>
        </p:nvSpPr>
        <p:spPr>
          <a:xfrm>
            <a:off x="5414645" y="41160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数值模拟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E525C8B-7121-549F-444B-FEDBEC85E754}"/>
              </a:ext>
            </a:extLst>
          </p:cNvPr>
          <p:cNvSpPr txBox="1"/>
          <p:nvPr/>
        </p:nvSpPr>
        <p:spPr>
          <a:xfrm>
            <a:off x="5414645" y="5219700"/>
            <a:ext cx="23406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结论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DE347AA-15CC-D83F-2736-54FFAAE3001D}"/>
              </a:ext>
            </a:extLst>
          </p:cNvPr>
          <p:cNvCxnSpPr/>
          <p:nvPr/>
        </p:nvCxnSpPr>
        <p:spPr bwMode="auto">
          <a:xfrm flipV="1">
            <a:off x="5533390" y="2585720"/>
            <a:ext cx="2256155" cy="12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C5A85DF4-4F92-B525-61E5-B722A79A6F2C}"/>
              </a:ext>
            </a:extLst>
          </p:cNvPr>
          <p:cNvSpPr/>
          <p:nvPr/>
        </p:nvSpPr>
        <p:spPr bwMode="auto">
          <a:xfrm>
            <a:off x="4389755" y="198437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EEE5F98-B37A-B3A7-8A10-3B2E3B86E2F1}"/>
              </a:ext>
            </a:extLst>
          </p:cNvPr>
          <p:cNvCxnSpPr/>
          <p:nvPr/>
        </p:nvCxnSpPr>
        <p:spPr bwMode="auto">
          <a:xfrm flipV="1">
            <a:off x="5533390" y="3799205"/>
            <a:ext cx="2267585" cy="25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7AB0EEE-D048-EDD9-F3A0-4EB20C7854EF}"/>
              </a:ext>
            </a:extLst>
          </p:cNvPr>
          <p:cNvCxnSpPr/>
          <p:nvPr/>
        </p:nvCxnSpPr>
        <p:spPr bwMode="auto">
          <a:xfrm flipV="1">
            <a:off x="5533390" y="4942205"/>
            <a:ext cx="2256790" cy="38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C0BDC31-56E5-928D-E1FE-150CE40DDC33}"/>
              </a:ext>
            </a:extLst>
          </p:cNvPr>
          <p:cNvCxnSpPr/>
          <p:nvPr/>
        </p:nvCxnSpPr>
        <p:spPr bwMode="auto">
          <a:xfrm flipV="1">
            <a:off x="5533390" y="6056630"/>
            <a:ext cx="2275840" cy="190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E1E03FDC-8F71-96A2-5991-971EE5694139}"/>
              </a:ext>
            </a:extLst>
          </p:cNvPr>
          <p:cNvSpPr txBox="1"/>
          <p:nvPr/>
        </p:nvSpPr>
        <p:spPr>
          <a:xfrm>
            <a:off x="5417820" y="1762760"/>
            <a:ext cx="254190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rgbClr val="0070C0"/>
                </a:solidFill>
                <a:sym typeface="微软雅黑" panose="020B0503020204020204" pitchFamily="34" charset="-122"/>
              </a:rPr>
              <a:t>研究背景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12CCA9CB-B8A4-DA1E-A773-D457D14D04FF}"/>
              </a:ext>
            </a:extLst>
          </p:cNvPr>
          <p:cNvSpPr/>
          <p:nvPr/>
        </p:nvSpPr>
        <p:spPr bwMode="auto">
          <a:xfrm>
            <a:off x="4382135" y="437451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8A24E827-1DFA-4A21-3D72-7968ACF821A4}"/>
              </a:ext>
            </a:extLst>
          </p:cNvPr>
          <p:cNvSpPr/>
          <p:nvPr/>
        </p:nvSpPr>
        <p:spPr bwMode="auto">
          <a:xfrm>
            <a:off x="4368800" y="541909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占位符 1">
            <a:extLst>
              <a:ext uri="{FF2B5EF4-FFF2-40B4-BE49-F238E27FC236}">
                <a16:creationId xmlns:a16="http://schemas.microsoft.com/office/drawing/2014/main" id="{B08F5C7E-1250-4427-981A-B6F760894EDA}"/>
              </a:ext>
            </a:extLst>
          </p:cNvPr>
          <p:cNvSpPr txBox="1">
            <a:spLocks/>
          </p:cNvSpPr>
          <p:nvPr/>
        </p:nvSpPr>
        <p:spPr>
          <a:xfrm>
            <a:off x="4424633" y="205538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AB7766F-F77F-6661-E360-92F032ADE309}"/>
              </a:ext>
            </a:extLst>
          </p:cNvPr>
          <p:cNvSpPr/>
          <p:nvPr/>
        </p:nvSpPr>
        <p:spPr bwMode="auto">
          <a:xfrm>
            <a:off x="4389755" y="312293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占位符 1">
            <a:extLst>
              <a:ext uri="{FF2B5EF4-FFF2-40B4-BE49-F238E27FC236}">
                <a16:creationId xmlns:a16="http://schemas.microsoft.com/office/drawing/2014/main" id="{6DFA50D6-903B-94B8-3D50-D20CB2B93F5D}"/>
              </a:ext>
            </a:extLst>
          </p:cNvPr>
          <p:cNvSpPr txBox="1">
            <a:spLocks/>
          </p:cNvSpPr>
          <p:nvPr/>
        </p:nvSpPr>
        <p:spPr>
          <a:xfrm>
            <a:off x="4411663" y="3203016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5" name="文本占位符 1">
            <a:extLst>
              <a:ext uri="{FF2B5EF4-FFF2-40B4-BE49-F238E27FC236}">
                <a16:creationId xmlns:a16="http://schemas.microsoft.com/office/drawing/2014/main" id="{81DA64B7-83AE-11C5-A222-1D86EFE8BFD6}"/>
              </a:ext>
            </a:extLst>
          </p:cNvPr>
          <p:cNvSpPr txBox="1">
            <a:spLocks/>
          </p:cNvSpPr>
          <p:nvPr/>
        </p:nvSpPr>
        <p:spPr>
          <a:xfrm>
            <a:off x="4389755" y="445669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占位符 1">
            <a:extLst>
              <a:ext uri="{FF2B5EF4-FFF2-40B4-BE49-F238E27FC236}">
                <a16:creationId xmlns:a16="http://schemas.microsoft.com/office/drawing/2014/main" id="{DC83FACD-197C-5CEC-0700-3DAC1829A277}"/>
              </a:ext>
            </a:extLst>
          </p:cNvPr>
          <p:cNvSpPr txBox="1">
            <a:spLocks/>
          </p:cNvSpPr>
          <p:nvPr/>
        </p:nvSpPr>
        <p:spPr>
          <a:xfrm>
            <a:off x="4376785" y="5503849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1C90-87E4-D7FD-E974-6EDD1A872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1E0169-BE56-EC35-731C-6F65F76C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B5D1731-3A0A-B818-A95A-A5977F5B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F09182A-B0F2-E719-128B-DB064F46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FDFE552-BB18-6C07-F557-12C75B9150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99C481C-1FA4-4B33-5DCA-A0E54E73E8C0}"/>
              </a:ext>
            </a:extLst>
          </p:cNvPr>
          <p:cNvSpPr/>
          <p:nvPr/>
        </p:nvSpPr>
        <p:spPr>
          <a:xfrm>
            <a:off x="542415" y="1440001"/>
            <a:ext cx="7944722" cy="4500000"/>
          </a:xfrm>
          <a:prstGeom prst="roundRect">
            <a:avLst>
              <a:gd name="adj" fmla="val 63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D60B0B-D609-4EA3-0F4F-0862295DB3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663" y="1580268"/>
            <a:ext cx="7648027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71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0BD0C9-485C-4753-8722-4994BFB8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09" y="1197495"/>
            <a:ext cx="5402580" cy="51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7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36A888-2E9F-4237-BACD-F54D9DB5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19" y="1810512"/>
            <a:ext cx="7439025" cy="350520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D8E27FA-7C07-49B9-8B42-E0E5DAD73FAC}"/>
              </a:ext>
            </a:extLst>
          </p:cNvPr>
          <p:cNvCxnSpPr>
            <a:cxnSpLocks/>
          </p:cNvCxnSpPr>
          <p:nvPr/>
        </p:nvCxnSpPr>
        <p:spPr>
          <a:xfrm>
            <a:off x="4932762" y="2481461"/>
            <a:ext cx="26201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358CC29-E6CC-4A76-9051-74102EB3DAB9}"/>
              </a:ext>
            </a:extLst>
          </p:cNvPr>
          <p:cNvCxnSpPr>
            <a:cxnSpLocks/>
          </p:cNvCxnSpPr>
          <p:nvPr/>
        </p:nvCxnSpPr>
        <p:spPr>
          <a:xfrm>
            <a:off x="1208106" y="2780165"/>
            <a:ext cx="24982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4F6A074-0AB9-4D81-B1E7-A1B22214F6F3}"/>
              </a:ext>
            </a:extLst>
          </p:cNvPr>
          <p:cNvCxnSpPr>
            <a:cxnSpLocks/>
          </p:cNvCxnSpPr>
          <p:nvPr/>
        </p:nvCxnSpPr>
        <p:spPr>
          <a:xfrm>
            <a:off x="860634" y="3121541"/>
            <a:ext cx="24433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A070241-338D-4665-BDAD-BF5AE208276F}"/>
              </a:ext>
            </a:extLst>
          </p:cNvPr>
          <p:cNvCxnSpPr>
            <a:cxnSpLocks/>
          </p:cNvCxnSpPr>
          <p:nvPr/>
        </p:nvCxnSpPr>
        <p:spPr>
          <a:xfrm>
            <a:off x="4219530" y="3128026"/>
            <a:ext cx="38936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2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AAA98E-08EE-410C-BB7C-03E4439A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1673977"/>
            <a:ext cx="7581900" cy="417195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08913C8-ED9F-44C2-90CF-0F2B4AA17FE4}"/>
              </a:ext>
            </a:extLst>
          </p:cNvPr>
          <p:cNvCxnSpPr>
            <a:cxnSpLocks/>
          </p:cNvCxnSpPr>
          <p:nvPr/>
        </p:nvCxnSpPr>
        <p:spPr>
          <a:xfrm>
            <a:off x="5677967" y="2012069"/>
            <a:ext cx="20418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4C54C58-053C-48AD-B25B-0986ABEF80F7}"/>
              </a:ext>
            </a:extLst>
          </p:cNvPr>
          <p:cNvCxnSpPr>
            <a:cxnSpLocks/>
          </p:cNvCxnSpPr>
          <p:nvPr/>
        </p:nvCxnSpPr>
        <p:spPr>
          <a:xfrm>
            <a:off x="3865199" y="5876796"/>
            <a:ext cx="20418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A3FDA04-D09E-E63D-17B0-9DC683B75D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612" y="1121319"/>
            <a:ext cx="4902200" cy="413281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Scaling factors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（缩放因子）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45EA953-12CB-D87B-0F24-0137ABA75486}"/>
              </a:ext>
            </a:extLst>
          </p:cNvPr>
          <p:cNvCxnSpPr>
            <a:cxnSpLocks/>
          </p:cNvCxnSpPr>
          <p:nvPr/>
        </p:nvCxnSpPr>
        <p:spPr>
          <a:xfrm>
            <a:off x="4718983" y="2308469"/>
            <a:ext cx="33941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481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A85A2EC-6A15-4F62-97F4-E0B75570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6" y="1360881"/>
            <a:ext cx="7553325" cy="362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EE23F4-3208-3F4F-AE1C-7097CD55D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6750"/>
          <a:stretch/>
        </p:blipFill>
        <p:spPr>
          <a:xfrm>
            <a:off x="795336" y="5011186"/>
            <a:ext cx="6757464" cy="2984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5B20C7-293E-D637-A39E-393CD16D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95" t="36484" r="18131"/>
          <a:stretch/>
        </p:blipFill>
        <p:spPr>
          <a:xfrm>
            <a:off x="2553147" y="5324322"/>
            <a:ext cx="3600000" cy="8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7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主要结果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主要结果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E19025-86D3-DEC5-59CA-6A6AC965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35" y="1242636"/>
            <a:ext cx="7795865" cy="24757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5D2993-837B-0792-A9CC-08946D7E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5" y="3958665"/>
            <a:ext cx="7795864" cy="2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5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1009F-1BC2-5D2C-502B-EE225F9E0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ADCAD7FF-0399-AC2E-FD25-BFE2F46BAFBB}"/>
              </a:ext>
            </a:extLst>
          </p:cNvPr>
          <p:cNvSpPr/>
          <p:nvPr/>
        </p:nvSpPr>
        <p:spPr bwMode="auto">
          <a:xfrm>
            <a:off x="-1" y="0"/>
            <a:ext cx="4368801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E79FBFF-E60D-4DF2-4A04-2EFFB33E2E08}"/>
              </a:ext>
            </a:extLst>
          </p:cNvPr>
          <p:cNvSpPr/>
          <p:nvPr/>
        </p:nvSpPr>
        <p:spPr bwMode="auto">
          <a:xfrm rot="5400000" flipV="1">
            <a:off x="1270707" y="-1270708"/>
            <a:ext cx="1827382" cy="4368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BB1615D-E4A1-B0AF-604D-EED70713736F}"/>
              </a:ext>
            </a:extLst>
          </p:cNvPr>
          <p:cNvSpPr/>
          <p:nvPr/>
        </p:nvSpPr>
        <p:spPr bwMode="auto">
          <a:xfrm rot="5400000">
            <a:off x="1371901" y="3861106"/>
            <a:ext cx="1624987" cy="43688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A8C8B43-B1DF-E4DA-D251-AA34788031D9}"/>
              </a:ext>
            </a:extLst>
          </p:cNvPr>
          <p:cNvGrpSpPr/>
          <p:nvPr/>
        </p:nvGrpSpPr>
        <p:grpSpPr>
          <a:xfrm>
            <a:off x="0" y="1070223"/>
            <a:ext cx="2754050" cy="4646991"/>
            <a:chOff x="0" y="1111187"/>
            <a:chExt cx="2754050" cy="4646991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646BE78-1FF7-F2A6-4C70-EBB4596EDC90}"/>
                </a:ext>
              </a:extLst>
            </p:cNvPr>
            <p:cNvSpPr/>
            <p:nvPr/>
          </p:nvSpPr>
          <p:spPr>
            <a:xfrm>
              <a:off x="2450246" y="4863799"/>
              <a:ext cx="200570" cy="200570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85AB592-CA45-2FAC-BFD0-94A5E11552C0}"/>
                </a:ext>
              </a:extLst>
            </p:cNvPr>
            <p:cNvSpPr/>
            <p:nvPr/>
          </p:nvSpPr>
          <p:spPr>
            <a:xfrm>
              <a:off x="0" y="1111187"/>
              <a:ext cx="312134" cy="312134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1C3803F-753F-AAFA-9E5C-0045584CB2F5}"/>
                </a:ext>
              </a:extLst>
            </p:cNvPr>
            <p:cNvSpPr/>
            <p:nvPr/>
          </p:nvSpPr>
          <p:spPr>
            <a:xfrm>
              <a:off x="1114320" y="1611397"/>
              <a:ext cx="904679" cy="90467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908AABD-6702-C935-D3F9-75EC23C46F97}"/>
                </a:ext>
              </a:extLst>
            </p:cNvPr>
            <p:cNvSpPr/>
            <p:nvPr/>
          </p:nvSpPr>
          <p:spPr>
            <a:xfrm>
              <a:off x="854236" y="5460064"/>
              <a:ext cx="298114" cy="29811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712944AE-33FE-473D-3D3E-C11221449DC3}"/>
                </a:ext>
              </a:extLst>
            </p:cNvPr>
            <p:cNvSpPr/>
            <p:nvPr/>
          </p:nvSpPr>
          <p:spPr>
            <a:xfrm>
              <a:off x="2313236" y="1194804"/>
              <a:ext cx="440814" cy="4408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25BEAB7-B492-FDE4-8A2B-6A648A644F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70"/>
            <a:ext cx="4869815" cy="3017520"/>
          </a:xfrm>
          <a:prstGeom prst="rect">
            <a:avLst/>
          </a:prstGeom>
        </p:spPr>
      </p:pic>
      <p:sp>
        <p:nvSpPr>
          <p:cNvPr id="39" name="任意多边形 38">
            <a:extLst>
              <a:ext uri="{FF2B5EF4-FFF2-40B4-BE49-F238E27FC236}">
                <a16:creationId xmlns:a16="http://schemas.microsoft.com/office/drawing/2014/main" id="{34A99BCF-6FFA-CD8F-6431-A77A96C8BE9B}"/>
              </a:ext>
            </a:extLst>
          </p:cNvPr>
          <p:cNvSpPr/>
          <p:nvPr/>
        </p:nvSpPr>
        <p:spPr>
          <a:xfrm rot="16200000">
            <a:off x="105970" y="1470438"/>
            <a:ext cx="6858003" cy="3917120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任意多边形 43">
            <a:extLst>
              <a:ext uri="{FF2B5EF4-FFF2-40B4-BE49-F238E27FC236}">
                <a16:creationId xmlns:a16="http://schemas.microsoft.com/office/drawing/2014/main" id="{A1CE36A9-669E-5EA5-3715-DC7CC2DFF651}"/>
              </a:ext>
            </a:extLst>
          </p:cNvPr>
          <p:cNvSpPr/>
          <p:nvPr/>
        </p:nvSpPr>
        <p:spPr>
          <a:xfrm rot="16200000">
            <a:off x="2318257" y="-19079"/>
            <a:ext cx="6868891" cy="6879174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A28318-885E-6865-1033-8E4676BC95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5" y="86360"/>
            <a:ext cx="1397000" cy="1397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3557290D-A960-33A8-733C-46619A1D76A3}"/>
              </a:ext>
            </a:extLst>
          </p:cNvPr>
          <p:cNvSpPr txBox="1"/>
          <p:nvPr/>
        </p:nvSpPr>
        <p:spPr>
          <a:xfrm>
            <a:off x="4368795" y="97599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A24297-E10E-752C-6B1B-FAAB2736F9F4}"/>
              </a:ext>
            </a:extLst>
          </p:cNvPr>
          <p:cNvSpPr txBox="1"/>
          <p:nvPr/>
        </p:nvSpPr>
        <p:spPr>
          <a:xfrm>
            <a:off x="5414645" y="29603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主要结果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7A6A05-973C-9272-E617-D49EDC179484}"/>
              </a:ext>
            </a:extLst>
          </p:cNvPr>
          <p:cNvSpPr txBox="1"/>
          <p:nvPr/>
        </p:nvSpPr>
        <p:spPr>
          <a:xfrm>
            <a:off x="5414645" y="41160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rgbClr val="0070C0"/>
                </a:solidFill>
                <a:sym typeface="微软雅黑" panose="020B0503020204020204" pitchFamily="34" charset="-122"/>
              </a:rPr>
              <a:t>数值模拟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D31E5C-9235-04D1-7761-99416474FFC1}"/>
              </a:ext>
            </a:extLst>
          </p:cNvPr>
          <p:cNvSpPr txBox="1"/>
          <p:nvPr/>
        </p:nvSpPr>
        <p:spPr>
          <a:xfrm>
            <a:off x="5414645" y="5219700"/>
            <a:ext cx="23406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结论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79BB383-4CE4-46E1-73B7-9275D8E57212}"/>
              </a:ext>
            </a:extLst>
          </p:cNvPr>
          <p:cNvCxnSpPr/>
          <p:nvPr/>
        </p:nvCxnSpPr>
        <p:spPr bwMode="auto">
          <a:xfrm flipV="1">
            <a:off x="5533390" y="2585720"/>
            <a:ext cx="2256155" cy="12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201A9644-436A-D653-70E6-6B7A2EE20730}"/>
              </a:ext>
            </a:extLst>
          </p:cNvPr>
          <p:cNvSpPr/>
          <p:nvPr/>
        </p:nvSpPr>
        <p:spPr bwMode="auto">
          <a:xfrm>
            <a:off x="4389755" y="198437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D4F663C-F2C4-6F4F-77CA-FE86BB0922C8}"/>
              </a:ext>
            </a:extLst>
          </p:cNvPr>
          <p:cNvCxnSpPr/>
          <p:nvPr/>
        </p:nvCxnSpPr>
        <p:spPr bwMode="auto">
          <a:xfrm flipV="1">
            <a:off x="5533390" y="3799205"/>
            <a:ext cx="2267585" cy="25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61CE791-869B-C2A8-A198-F3CA52BF7AED}"/>
              </a:ext>
            </a:extLst>
          </p:cNvPr>
          <p:cNvCxnSpPr/>
          <p:nvPr/>
        </p:nvCxnSpPr>
        <p:spPr bwMode="auto">
          <a:xfrm flipV="1">
            <a:off x="5533390" y="4942205"/>
            <a:ext cx="2256790" cy="38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16B1E81-F8BC-6CFF-6D56-6C35E494FB3D}"/>
              </a:ext>
            </a:extLst>
          </p:cNvPr>
          <p:cNvCxnSpPr/>
          <p:nvPr/>
        </p:nvCxnSpPr>
        <p:spPr bwMode="auto">
          <a:xfrm flipV="1">
            <a:off x="5533390" y="6056630"/>
            <a:ext cx="2275840" cy="190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2ECECA05-ED6C-C757-46E1-F484AB7D8CDC}"/>
              </a:ext>
            </a:extLst>
          </p:cNvPr>
          <p:cNvSpPr txBox="1"/>
          <p:nvPr/>
        </p:nvSpPr>
        <p:spPr>
          <a:xfrm>
            <a:off x="5417820" y="1762760"/>
            <a:ext cx="254190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研究背景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DF9974C3-F932-D452-C9C8-5FD1DF7854D3}"/>
              </a:ext>
            </a:extLst>
          </p:cNvPr>
          <p:cNvSpPr/>
          <p:nvPr/>
        </p:nvSpPr>
        <p:spPr bwMode="auto">
          <a:xfrm>
            <a:off x="4382135" y="437451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DC4190FA-B1FC-40B4-93A2-071C9EA59926}"/>
              </a:ext>
            </a:extLst>
          </p:cNvPr>
          <p:cNvSpPr/>
          <p:nvPr/>
        </p:nvSpPr>
        <p:spPr bwMode="auto">
          <a:xfrm>
            <a:off x="4368800" y="541909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占位符 1">
            <a:extLst>
              <a:ext uri="{FF2B5EF4-FFF2-40B4-BE49-F238E27FC236}">
                <a16:creationId xmlns:a16="http://schemas.microsoft.com/office/drawing/2014/main" id="{D56F0E32-74F2-D4DB-C08B-23A51C06850F}"/>
              </a:ext>
            </a:extLst>
          </p:cNvPr>
          <p:cNvSpPr txBox="1">
            <a:spLocks/>
          </p:cNvSpPr>
          <p:nvPr/>
        </p:nvSpPr>
        <p:spPr>
          <a:xfrm>
            <a:off x="4424633" y="205538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85C2907D-1885-8440-811C-B8D4EFD5C9E4}"/>
              </a:ext>
            </a:extLst>
          </p:cNvPr>
          <p:cNvSpPr/>
          <p:nvPr/>
        </p:nvSpPr>
        <p:spPr bwMode="auto">
          <a:xfrm>
            <a:off x="4389755" y="312293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占位符 1">
            <a:extLst>
              <a:ext uri="{FF2B5EF4-FFF2-40B4-BE49-F238E27FC236}">
                <a16:creationId xmlns:a16="http://schemas.microsoft.com/office/drawing/2014/main" id="{2D09E223-FFEB-F255-4A23-9AD37E72DC27}"/>
              </a:ext>
            </a:extLst>
          </p:cNvPr>
          <p:cNvSpPr txBox="1">
            <a:spLocks/>
          </p:cNvSpPr>
          <p:nvPr/>
        </p:nvSpPr>
        <p:spPr>
          <a:xfrm>
            <a:off x="4411663" y="3203016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5" name="文本占位符 1">
            <a:extLst>
              <a:ext uri="{FF2B5EF4-FFF2-40B4-BE49-F238E27FC236}">
                <a16:creationId xmlns:a16="http://schemas.microsoft.com/office/drawing/2014/main" id="{56102EA6-11EB-6E7A-E9F9-2E0D3D7B499A}"/>
              </a:ext>
            </a:extLst>
          </p:cNvPr>
          <p:cNvSpPr txBox="1">
            <a:spLocks/>
          </p:cNvSpPr>
          <p:nvPr/>
        </p:nvSpPr>
        <p:spPr>
          <a:xfrm>
            <a:off x="4389755" y="445669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占位符 1">
            <a:extLst>
              <a:ext uri="{FF2B5EF4-FFF2-40B4-BE49-F238E27FC236}">
                <a16:creationId xmlns:a16="http://schemas.microsoft.com/office/drawing/2014/main" id="{EF0AE509-19C0-CF8D-C9F9-07E1B8904E71}"/>
              </a:ext>
            </a:extLst>
          </p:cNvPr>
          <p:cNvSpPr txBox="1">
            <a:spLocks/>
          </p:cNvSpPr>
          <p:nvPr/>
        </p:nvSpPr>
        <p:spPr>
          <a:xfrm>
            <a:off x="4376785" y="5503849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数值模拟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生物实例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403BB8-26E8-47AC-815C-1CA2765B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57" y="1682835"/>
            <a:ext cx="7332084" cy="41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52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数值模拟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生物实例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EC78DF0-F49B-498F-A82D-E78AF491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6" y="1837421"/>
            <a:ext cx="75152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数值模拟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生物实例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7E8A67F-079D-4506-A022-57A1DBEE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6" y="1638444"/>
            <a:ext cx="7477125" cy="42291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E8B7FFA-B7FC-253E-E3F2-A399665CBF23}"/>
              </a:ext>
            </a:extLst>
          </p:cNvPr>
          <p:cNvCxnSpPr>
            <a:cxnSpLocks/>
          </p:cNvCxnSpPr>
          <p:nvPr/>
        </p:nvCxnSpPr>
        <p:spPr>
          <a:xfrm>
            <a:off x="3286183" y="2697269"/>
            <a:ext cx="24882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37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E1BFBF6-7917-4BA0-A7E8-DC3301DD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737AD32-798F-4176-A2F8-3DB1A2E3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CF72848-3EF7-43A6-BBF1-7DCEA685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114E75-7006-4167-940C-E4BA86171C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系统生物学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EF9185-4174-45FC-9057-A483E35316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994430-03C3-4512-B6CD-C95F10F0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5" y="2697168"/>
            <a:ext cx="3451537" cy="19726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B043CE-D526-43BA-8AEC-316095F07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54" y="2702717"/>
            <a:ext cx="3406536" cy="194688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6478241-9359-4F33-9EE4-3128D3242A3B}"/>
              </a:ext>
            </a:extLst>
          </p:cNvPr>
          <p:cNvSpPr/>
          <p:nvPr/>
        </p:nvSpPr>
        <p:spPr>
          <a:xfrm>
            <a:off x="1514474" y="2397647"/>
            <a:ext cx="1490307" cy="293911"/>
          </a:xfrm>
          <a:prstGeom prst="roundRect">
            <a:avLst>
              <a:gd name="adj" fmla="val 0"/>
            </a:avLst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生物系统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BEAE7591-CE26-4D9D-873E-4FDEED7BD5BB}"/>
              </a:ext>
            </a:extLst>
          </p:cNvPr>
          <p:cNvSpPr/>
          <p:nvPr/>
        </p:nvSpPr>
        <p:spPr>
          <a:xfrm>
            <a:off x="4203826" y="3425362"/>
            <a:ext cx="786653" cy="577609"/>
          </a:xfrm>
          <a:prstGeom prst="rightArrow">
            <a:avLst/>
          </a:prstGeom>
          <a:gradFill>
            <a:gsLst>
              <a:gs pos="98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微软雅黑 Light"/>
              <a:ea typeface="微软雅黑 Ligh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667B5D-8B63-4857-AB89-48C8297AE15E}"/>
              </a:ext>
            </a:extLst>
          </p:cNvPr>
          <p:cNvSpPr/>
          <p:nvPr/>
        </p:nvSpPr>
        <p:spPr>
          <a:xfrm>
            <a:off x="6379368" y="2403067"/>
            <a:ext cx="1490307" cy="293911"/>
          </a:xfrm>
          <a:prstGeom prst="roundRect">
            <a:avLst>
              <a:gd name="adj" fmla="val 0"/>
            </a:avLst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控制系统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8645CB-BD01-481C-83FF-EFBA450965FD}"/>
              </a:ext>
            </a:extLst>
          </p:cNvPr>
          <p:cNvSpPr/>
          <p:nvPr/>
        </p:nvSpPr>
        <p:spPr>
          <a:xfrm>
            <a:off x="323851" y="1457982"/>
            <a:ext cx="8743949" cy="7875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基本问题：开发探索实验数据的基本模型，理解生物系统组件之间复杂的关系和相互作用</a:t>
            </a: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N. Wiener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指出：生物系统和控制系统可以用同样的科学方法进行研究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2E074D-01ED-4595-8856-545322A38E9D}"/>
              </a:ext>
            </a:extLst>
          </p:cNvPr>
          <p:cNvSpPr/>
          <p:nvPr/>
        </p:nvSpPr>
        <p:spPr>
          <a:xfrm>
            <a:off x="323851" y="4787470"/>
            <a:ext cx="8339439" cy="1023742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采用系统论的观点，可以将一个生物系统看成一个动力学系统，系统的状态由状态向量表示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生物系统还可以被描述成一个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输入输出系统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，由简单的连通组件构成，当收到外界刺激或调控时，可以提供一个响应或输出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D82621C-AA48-419E-9ABF-1B41FA927E6F}"/>
              </a:ext>
            </a:extLst>
          </p:cNvPr>
          <p:cNvSpPr/>
          <p:nvPr/>
        </p:nvSpPr>
        <p:spPr>
          <a:xfrm>
            <a:off x="748179" y="5963925"/>
            <a:ext cx="7449671" cy="427120"/>
          </a:xfrm>
          <a:prstGeom prst="roundRect">
            <a:avLst>
              <a:gd name="adj" fmla="val 13008"/>
            </a:avLst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利用控制论的概念和技术来研究实际生物系统具有很高的适用性</a:t>
            </a:r>
          </a:p>
        </p:txBody>
      </p:sp>
    </p:spTree>
    <p:extLst>
      <p:ext uri="{BB962C8B-B14F-4D97-AF65-F5344CB8AC3E}">
        <p14:creationId xmlns:p14="http://schemas.microsoft.com/office/powerpoint/2010/main" val="860944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数值模拟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生物实例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A2E79E-E1E0-4B35-AF74-68F7836D4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63" y="1121962"/>
            <a:ext cx="4328271" cy="31917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C36FFE-A35E-47BD-95CC-B74D346D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0" y="4730399"/>
            <a:ext cx="7525536" cy="15167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5E2DFD1-C601-4CF6-8A20-C318E31C4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301" y="4313673"/>
            <a:ext cx="5333393" cy="3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7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FFF57-3A50-4F5D-AD11-71BD5C57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887EDE-D8B9-472D-86C6-E3C286E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BA9E39-6256-4D02-BC10-4AACB43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数值模拟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472401-8793-4F48-87BE-4561AB6EF6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生物实例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CD1C5E-F140-4B4C-9484-FBB6452FC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1" y="2345782"/>
            <a:ext cx="74580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43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A0392-36BA-0A6A-F29D-0A53C5952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8C1F8994-6706-1D51-9C84-86F79EFDD84E}"/>
              </a:ext>
            </a:extLst>
          </p:cNvPr>
          <p:cNvSpPr/>
          <p:nvPr/>
        </p:nvSpPr>
        <p:spPr bwMode="auto">
          <a:xfrm>
            <a:off x="-1" y="0"/>
            <a:ext cx="4368801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DD8807A-3051-EA94-B700-F3FAF06825EA}"/>
              </a:ext>
            </a:extLst>
          </p:cNvPr>
          <p:cNvSpPr/>
          <p:nvPr/>
        </p:nvSpPr>
        <p:spPr bwMode="auto">
          <a:xfrm rot="5400000" flipV="1">
            <a:off x="1270707" y="-1270708"/>
            <a:ext cx="1827382" cy="4368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0676177-7642-4FAB-ABC7-9440D31F529A}"/>
              </a:ext>
            </a:extLst>
          </p:cNvPr>
          <p:cNvSpPr/>
          <p:nvPr/>
        </p:nvSpPr>
        <p:spPr bwMode="auto">
          <a:xfrm rot="5400000">
            <a:off x="1371901" y="3861106"/>
            <a:ext cx="1624987" cy="43688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C88E695-17F6-CC39-157C-438E1A776831}"/>
              </a:ext>
            </a:extLst>
          </p:cNvPr>
          <p:cNvGrpSpPr/>
          <p:nvPr/>
        </p:nvGrpSpPr>
        <p:grpSpPr>
          <a:xfrm>
            <a:off x="0" y="1070223"/>
            <a:ext cx="2754050" cy="4646991"/>
            <a:chOff x="0" y="1111187"/>
            <a:chExt cx="2754050" cy="4646991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F3EC4940-FC9C-E28F-4AF7-607C1659E098}"/>
                </a:ext>
              </a:extLst>
            </p:cNvPr>
            <p:cNvSpPr/>
            <p:nvPr/>
          </p:nvSpPr>
          <p:spPr>
            <a:xfrm>
              <a:off x="2450246" y="4863799"/>
              <a:ext cx="200570" cy="200570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C6ECB882-FCB8-2B12-ACE8-275136881542}"/>
                </a:ext>
              </a:extLst>
            </p:cNvPr>
            <p:cNvSpPr/>
            <p:nvPr/>
          </p:nvSpPr>
          <p:spPr>
            <a:xfrm>
              <a:off x="0" y="1111187"/>
              <a:ext cx="312134" cy="312134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1EF97E8-1059-0414-0B96-83FF63C914B3}"/>
                </a:ext>
              </a:extLst>
            </p:cNvPr>
            <p:cNvSpPr/>
            <p:nvPr/>
          </p:nvSpPr>
          <p:spPr>
            <a:xfrm>
              <a:off x="1114320" y="1611397"/>
              <a:ext cx="904679" cy="90467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23A3451-496B-DBFE-66D6-2E6E64A4D4E0}"/>
                </a:ext>
              </a:extLst>
            </p:cNvPr>
            <p:cNvSpPr/>
            <p:nvPr/>
          </p:nvSpPr>
          <p:spPr>
            <a:xfrm>
              <a:off x="854236" y="5460064"/>
              <a:ext cx="298114" cy="29811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9F8FF0CB-BBED-3F89-4A0E-DC2E4F97297C}"/>
                </a:ext>
              </a:extLst>
            </p:cNvPr>
            <p:cNvSpPr/>
            <p:nvPr/>
          </p:nvSpPr>
          <p:spPr>
            <a:xfrm>
              <a:off x="2313236" y="1194804"/>
              <a:ext cx="440814" cy="44081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DE556701-4C84-566A-151B-A113703D60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70"/>
            <a:ext cx="4869815" cy="3017520"/>
          </a:xfrm>
          <a:prstGeom prst="rect">
            <a:avLst/>
          </a:prstGeom>
        </p:spPr>
      </p:pic>
      <p:sp>
        <p:nvSpPr>
          <p:cNvPr id="39" name="任意多边形 38">
            <a:extLst>
              <a:ext uri="{FF2B5EF4-FFF2-40B4-BE49-F238E27FC236}">
                <a16:creationId xmlns:a16="http://schemas.microsoft.com/office/drawing/2014/main" id="{F81CEA91-E07E-762C-4223-86C3A433F384}"/>
              </a:ext>
            </a:extLst>
          </p:cNvPr>
          <p:cNvSpPr/>
          <p:nvPr/>
        </p:nvSpPr>
        <p:spPr>
          <a:xfrm rot="16200000">
            <a:off x="105970" y="1470438"/>
            <a:ext cx="6858003" cy="3917120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任意多边形 43">
            <a:extLst>
              <a:ext uri="{FF2B5EF4-FFF2-40B4-BE49-F238E27FC236}">
                <a16:creationId xmlns:a16="http://schemas.microsoft.com/office/drawing/2014/main" id="{B6C323AD-58E6-D27E-71DD-6149FFF71051}"/>
              </a:ext>
            </a:extLst>
          </p:cNvPr>
          <p:cNvSpPr/>
          <p:nvPr/>
        </p:nvSpPr>
        <p:spPr>
          <a:xfrm rot="16200000">
            <a:off x="2318257" y="-19079"/>
            <a:ext cx="6868891" cy="6879174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09CE10-7FDE-FFC9-175F-4CDADAF542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5" y="86360"/>
            <a:ext cx="1397000" cy="1397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8275710-CE07-5CAB-6EBD-E9EDA017EF46}"/>
              </a:ext>
            </a:extLst>
          </p:cNvPr>
          <p:cNvSpPr txBox="1"/>
          <p:nvPr/>
        </p:nvSpPr>
        <p:spPr>
          <a:xfrm>
            <a:off x="4368795" y="97599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37DAC3-9FD5-1C93-24E5-83D4C9A678A6}"/>
              </a:ext>
            </a:extLst>
          </p:cNvPr>
          <p:cNvSpPr txBox="1"/>
          <p:nvPr/>
        </p:nvSpPr>
        <p:spPr>
          <a:xfrm>
            <a:off x="5414645" y="29603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主要结果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D9A8F93-825E-E494-5924-263CDCF5717F}"/>
              </a:ext>
            </a:extLst>
          </p:cNvPr>
          <p:cNvSpPr txBox="1"/>
          <p:nvPr/>
        </p:nvSpPr>
        <p:spPr>
          <a:xfrm>
            <a:off x="5414645" y="4116070"/>
            <a:ext cx="245554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数值模拟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D9D924A-EEEA-CCB1-6A40-ADEFF051ACE7}"/>
              </a:ext>
            </a:extLst>
          </p:cNvPr>
          <p:cNvSpPr txBox="1"/>
          <p:nvPr/>
        </p:nvSpPr>
        <p:spPr>
          <a:xfrm>
            <a:off x="5414645" y="5219700"/>
            <a:ext cx="23406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rgbClr val="4472C4"/>
                </a:solidFill>
                <a:sym typeface="微软雅黑" panose="020B0503020204020204" pitchFamily="34" charset="-122"/>
              </a:rPr>
              <a:t>结论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0E4176D-355F-997B-5B0D-04309BA0A6C0}"/>
              </a:ext>
            </a:extLst>
          </p:cNvPr>
          <p:cNvCxnSpPr/>
          <p:nvPr/>
        </p:nvCxnSpPr>
        <p:spPr bwMode="auto">
          <a:xfrm flipV="1">
            <a:off x="5533390" y="2585720"/>
            <a:ext cx="2256155" cy="12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BF5F42F2-DEE4-544E-BD32-4F0559BE5328}"/>
              </a:ext>
            </a:extLst>
          </p:cNvPr>
          <p:cNvSpPr/>
          <p:nvPr/>
        </p:nvSpPr>
        <p:spPr bwMode="auto">
          <a:xfrm>
            <a:off x="4389755" y="198437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3FD598D-19C2-5EFB-E753-B1F94B787DD1}"/>
              </a:ext>
            </a:extLst>
          </p:cNvPr>
          <p:cNvCxnSpPr/>
          <p:nvPr/>
        </p:nvCxnSpPr>
        <p:spPr bwMode="auto">
          <a:xfrm flipV="1">
            <a:off x="5533390" y="3799205"/>
            <a:ext cx="2267585" cy="25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80C05E4-4117-E06F-8EDB-1C5C2E3D5EE0}"/>
              </a:ext>
            </a:extLst>
          </p:cNvPr>
          <p:cNvCxnSpPr/>
          <p:nvPr/>
        </p:nvCxnSpPr>
        <p:spPr bwMode="auto">
          <a:xfrm flipV="1">
            <a:off x="5533390" y="4942205"/>
            <a:ext cx="2256790" cy="38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CF466EB-99CB-51F3-6C33-AA4164045F9D}"/>
              </a:ext>
            </a:extLst>
          </p:cNvPr>
          <p:cNvCxnSpPr/>
          <p:nvPr/>
        </p:nvCxnSpPr>
        <p:spPr bwMode="auto">
          <a:xfrm flipV="1">
            <a:off x="5533390" y="6056630"/>
            <a:ext cx="2275840" cy="190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3A1EEA6E-4991-FD5E-30DA-8AC2F3E8A824}"/>
              </a:ext>
            </a:extLst>
          </p:cNvPr>
          <p:cNvSpPr txBox="1"/>
          <p:nvPr/>
        </p:nvSpPr>
        <p:spPr>
          <a:xfrm>
            <a:off x="5417820" y="1762760"/>
            <a:ext cx="254190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1599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buSzPct val="80000"/>
            </a:pPr>
            <a:r>
              <a:rPr lang="zh-CN" altLang="en-US" sz="3200" b="0" dirty="0">
                <a:solidFill>
                  <a:schemeClr val="tx1"/>
                </a:solidFill>
                <a:sym typeface="微软雅黑" panose="020B0503020204020204" pitchFamily="34" charset="-122"/>
              </a:rPr>
              <a:t>研究背景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167C0EAD-FCC9-3780-C743-D39F964D786F}"/>
              </a:ext>
            </a:extLst>
          </p:cNvPr>
          <p:cNvSpPr/>
          <p:nvPr/>
        </p:nvSpPr>
        <p:spPr bwMode="auto">
          <a:xfrm>
            <a:off x="4382135" y="4374515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2B31C28-980A-B191-1842-1384CD6534AB}"/>
              </a:ext>
            </a:extLst>
          </p:cNvPr>
          <p:cNvSpPr/>
          <p:nvPr/>
        </p:nvSpPr>
        <p:spPr bwMode="auto">
          <a:xfrm>
            <a:off x="4368800" y="541909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占位符 1">
            <a:extLst>
              <a:ext uri="{FF2B5EF4-FFF2-40B4-BE49-F238E27FC236}">
                <a16:creationId xmlns:a16="http://schemas.microsoft.com/office/drawing/2014/main" id="{93E63A63-9546-C707-8894-92BE469E746C}"/>
              </a:ext>
            </a:extLst>
          </p:cNvPr>
          <p:cNvSpPr txBox="1">
            <a:spLocks/>
          </p:cNvSpPr>
          <p:nvPr/>
        </p:nvSpPr>
        <p:spPr>
          <a:xfrm>
            <a:off x="4424633" y="205538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E511601-A09C-F238-7572-BB34CA73C91A}"/>
              </a:ext>
            </a:extLst>
          </p:cNvPr>
          <p:cNvSpPr/>
          <p:nvPr/>
        </p:nvSpPr>
        <p:spPr bwMode="auto">
          <a:xfrm>
            <a:off x="4389755" y="3122930"/>
            <a:ext cx="692785" cy="676275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占位符 1">
            <a:extLst>
              <a:ext uri="{FF2B5EF4-FFF2-40B4-BE49-F238E27FC236}">
                <a16:creationId xmlns:a16="http://schemas.microsoft.com/office/drawing/2014/main" id="{292730AD-EC1C-1CAC-2165-62265501D8A6}"/>
              </a:ext>
            </a:extLst>
          </p:cNvPr>
          <p:cNvSpPr txBox="1">
            <a:spLocks/>
          </p:cNvSpPr>
          <p:nvPr/>
        </p:nvSpPr>
        <p:spPr>
          <a:xfrm>
            <a:off x="4411663" y="3203016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5" name="文本占位符 1">
            <a:extLst>
              <a:ext uri="{FF2B5EF4-FFF2-40B4-BE49-F238E27FC236}">
                <a16:creationId xmlns:a16="http://schemas.microsoft.com/office/drawing/2014/main" id="{C0B2DA42-F3E8-4BDE-6270-DBE6BCE1BC25}"/>
              </a:ext>
            </a:extLst>
          </p:cNvPr>
          <p:cNvSpPr txBox="1">
            <a:spLocks/>
          </p:cNvSpPr>
          <p:nvPr/>
        </p:nvSpPr>
        <p:spPr>
          <a:xfrm>
            <a:off x="4389755" y="4456690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占位符 1">
            <a:extLst>
              <a:ext uri="{FF2B5EF4-FFF2-40B4-BE49-F238E27FC236}">
                <a16:creationId xmlns:a16="http://schemas.microsoft.com/office/drawing/2014/main" id="{AFBAC4EE-BF00-D1CA-E69D-00CF7EA8D33F}"/>
              </a:ext>
            </a:extLst>
          </p:cNvPr>
          <p:cNvSpPr txBox="1">
            <a:spLocks/>
          </p:cNvSpPr>
          <p:nvPr/>
        </p:nvSpPr>
        <p:spPr>
          <a:xfrm>
            <a:off x="4376785" y="5503849"/>
            <a:ext cx="812515" cy="629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C737D3-0455-47F9-9C48-2A97F7D6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E50CE97-29BD-4B25-A6F2-4F18CFDF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A2FAEDB-CFDE-4C59-97A5-94B159B0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4974885-451E-4718-B6BC-42D3196978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5EA76A-69ED-49BE-B7AE-8AC7DD0A0C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结论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043316-06FC-4C33-AF04-C795CCD2BBF4}"/>
                  </a:ext>
                </a:extLst>
              </p:cNvPr>
              <p:cNvSpPr txBox="1"/>
              <p:nvPr/>
            </p:nvSpPr>
            <p:spPr>
              <a:xfrm>
                <a:off x="449012" y="1520434"/>
                <a:ext cx="8111328" cy="4531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converting the SBCN into an 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algebraic form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dynamics similar to that of a hidden Markov model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straightforward approach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been proposed to compute the probability that the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0: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produced by the model. 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recursive STP-based algorithms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been designed for model evaluation by resorting to the forward-backward technique. 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scaling factors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also been introduced to deal with the numerical issues arising in the implementation of the developed algorithms. 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 the </a:t>
                </a:r>
                <a:r>
                  <a:rPr lang="en-US" altLang="zh-CN" sz="2200" dirty="0">
                    <a:solidFill>
                      <a:srgbClr val="08EC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research direction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proposed results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estimation: smoothing, filtering and prediction …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sequence: missing data, time delays in measurements …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E043316-06FC-4C33-AF04-C795CCD2B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2" y="1520434"/>
                <a:ext cx="8111328" cy="4531177"/>
              </a:xfrm>
              <a:prstGeom prst="rect">
                <a:avLst/>
              </a:prstGeom>
              <a:blipFill>
                <a:blip r:embed="rId2"/>
                <a:stretch>
                  <a:fillRect l="-977" t="-806" r="-1053" b="-1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881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C737D3-0455-47F9-9C48-2A97F7D6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E50CE97-29BD-4B25-A6F2-4F18CFDF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44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A2FAEDB-CFDE-4C59-97A5-94B159B0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5EA76A-69ED-49BE-B7AE-8AC7DD0A0C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7263D5-1DBB-4785-A105-9B56AE024F1E}"/>
              </a:ext>
            </a:extLst>
          </p:cNvPr>
          <p:cNvSpPr txBox="1"/>
          <p:nvPr/>
        </p:nvSpPr>
        <p:spPr>
          <a:xfrm>
            <a:off x="768096" y="2827369"/>
            <a:ext cx="7674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 dirty="0">
                <a:solidFill>
                  <a:schemeClr val="accent1"/>
                </a:solidFill>
              </a:rPr>
              <a:t>Thank you for your attention</a:t>
            </a:r>
            <a:endParaRPr lang="zh-CN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A130133-CE2C-4FA8-A22E-FFF527A228A4}"/>
              </a:ext>
            </a:extLst>
          </p:cNvPr>
          <p:cNvSpPr/>
          <p:nvPr/>
        </p:nvSpPr>
        <p:spPr>
          <a:xfrm>
            <a:off x="768096" y="5236464"/>
            <a:ext cx="7674864" cy="621792"/>
          </a:xfrm>
          <a:prstGeom prst="roundRect">
            <a:avLst>
              <a:gd name="adj" fmla="val 11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Hongwei Chen, </a:t>
            </a:r>
            <a:r>
              <a:rPr lang="en-US" altLang="zh-CN" b="1" dirty="0" err="1"/>
              <a:t>Donghua</a:t>
            </a:r>
            <a:r>
              <a:rPr lang="en-US" altLang="zh-CN" b="1" dirty="0"/>
              <a:t> University </a:t>
            </a:r>
          </a:p>
          <a:p>
            <a:pPr algn="ctr"/>
            <a:r>
              <a:rPr lang="en-US" altLang="zh-CN" b="1" dirty="0"/>
              <a:t>hongwei@dhu.edu.cn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8812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A79FFF2-A640-49DC-A1E8-7DBFE1D3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955E792-7B76-483A-8550-DF1F1CDE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056F7C6-0E68-43F1-B96D-618B1173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3AF93FA-53F8-45A2-9E58-DB1E154B1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基因调控网络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3880B5-2518-4DC9-A1DE-1AD11F08FC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21D05C-A7E7-4482-B9ED-82328989A93E}"/>
              </a:ext>
            </a:extLst>
          </p:cNvPr>
          <p:cNvSpPr/>
          <p:nvPr/>
        </p:nvSpPr>
        <p:spPr>
          <a:xfrm>
            <a:off x="510665" y="1498600"/>
            <a:ext cx="9273988" cy="3812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44" indent="-285744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基因调控网络不同于一般的网络结构，它具有一些生物学意义的特征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B8CF240-DA03-47D1-9C05-79276F93F98A}"/>
              </a:ext>
            </a:extLst>
          </p:cNvPr>
          <p:cNvGrpSpPr/>
          <p:nvPr/>
        </p:nvGrpSpPr>
        <p:grpSpPr>
          <a:xfrm>
            <a:off x="658814" y="2077002"/>
            <a:ext cx="2302101" cy="3467101"/>
            <a:chOff x="658813" y="2228850"/>
            <a:chExt cx="3064000" cy="3467100"/>
          </a:xfrm>
        </p:grpSpPr>
        <p:sp>
          <p:nvSpPr>
            <p:cNvPr id="9" name="圆角矩形 3">
              <a:extLst>
                <a:ext uri="{FF2B5EF4-FFF2-40B4-BE49-F238E27FC236}">
                  <a16:creationId xmlns:a16="http://schemas.microsoft.com/office/drawing/2014/main" id="{0C16DDFF-4057-4FE2-858A-FA7E57FEE039}"/>
                </a:ext>
              </a:extLst>
            </p:cNvPr>
            <p:cNvSpPr/>
            <p:nvPr/>
          </p:nvSpPr>
          <p:spPr>
            <a:xfrm>
              <a:off x="658813" y="2228850"/>
              <a:ext cx="3064000" cy="3467100"/>
            </a:xfrm>
            <a:prstGeom prst="roundRect">
              <a:avLst>
                <a:gd name="adj" fmla="val 3261"/>
              </a:avLst>
            </a:prstGeom>
            <a:solidFill>
              <a:srgbClr val="F9F9F9"/>
            </a:solidFill>
            <a:ln w="19050">
              <a:gradFill>
                <a:gsLst>
                  <a:gs pos="75000">
                    <a:schemeClr val="accent1">
                      <a:alpha val="0"/>
                    </a:schemeClr>
                  </a:gs>
                  <a:gs pos="25000">
                    <a:schemeClr val="accent1">
                      <a:alpha val="0"/>
                    </a:schemeClr>
                  </a:gs>
                  <a:gs pos="0">
                    <a:schemeClr val="accent2"/>
                  </a:gs>
                  <a:gs pos="100000">
                    <a:schemeClr val="accent2"/>
                  </a:gs>
                  <a:gs pos="50000">
                    <a:schemeClr val="accent1">
                      <a:alpha val="0"/>
                    </a:schemeClr>
                  </a:gs>
                </a:gsLst>
                <a:lin ang="1800000" scaled="0"/>
              </a:gradFill>
            </a:ln>
            <a:effectLst>
              <a:outerShdw blurRad="127000" sx="101000" sy="101000" algn="ctr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B652753-3E15-48BC-A7D8-9C488E2D5929}"/>
                </a:ext>
              </a:extLst>
            </p:cNvPr>
            <p:cNvSpPr/>
            <p:nvPr/>
          </p:nvSpPr>
          <p:spPr>
            <a:xfrm>
              <a:off x="672236" y="5629276"/>
              <a:ext cx="3050577" cy="66674"/>
            </a:xfrm>
            <a:custGeom>
              <a:avLst/>
              <a:gdLst>
                <a:gd name="connsiteX0" fmla="*/ 0 w 3050577"/>
                <a:gd name="connsiteY0" fmla="*/ 0 h 66674"/>
                <a:gd name="connsiteX1" fmla="*/ 3050577 w 3050577"/>
                <a:gd name="connsiteY1" fmla="*/ 0 h 66674"/>
                <a:gd name="connsiteX2" fmla="*/ 3049436 w 3050577"/>
                <a:gd name="connsiteY2" fmla="*/ 5650 h 66674"/>
                <a:gd name="connsiteX3" fmla="*/ 2957371 w 3050577"/>
                <a:gd name="connsiteY3" fmla="*/ 66674 h 66674"/>
                <a:gd name="connsiteX4" fmla="*/ 93205 w 3050577"/>
                <a:gd name="connsiteY4" fmla="*/ 66674 h 66674"/>
                <a:gd name="connsiteX5" fmla="*/ 1140 w 3050577"/>
                <a:gd name="connsiteY5" fmla="*/ 5650 h 6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577" h="66674">
                  <a:moveTo>
                    <a:pt x="0" y="0"/>
                  </a:moveTo>
                  <a:lnTo>
                    <a:pt x="3050577" y="0"/>
                  </a:lnTo>
                  <a:lnTo>
                    <a:pt x="3049436" y="5650"/>
                  </a:lnTo>
                  <a:cubicBezTo>
                    <a:pt x="3034268" y="41511"/>
                    <a:pt x="2998759" y="66674"/>
                    <a:pt x="2957371" y="66674"/>
                  </a:cubicBezTo>
                  <a:lnTo>
                    <a:pt x="93205" y="66674"/>
                  </a:lnTo>
                  <a:cubicBezTo>
                    <a:pt x="51818" y="66674"/>
                    <a:pt x="16308" y="41511"/>
                    <a:pt x="1140" y="5650"/>
                  </a:cubicBezTo>
                  <a:close/>
                </a:path>
              </a:pathLst>
            </a:custGeom>
            <a:gradFill>
              <a:gsLst>
                <a:gs pos="2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254000" sx="101000" sy="101000" algn="ctr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38ECDA8-05AB-4764-A0CC-8FF9B28A2861}"/>
                </a:ext>
              </a:extLst>
            </p:cNvPr>
            <p:cNvSpPr/>
            <p:nvPr/>
          </p:nvSpPr>
          <p:spPr>
            <a:xfrm>
              <a:off x="658813" y="2415435"/>
              <a:ext cx="3064000" cy="453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gradFill>
                    <a:gsLst>
                      <a:gs pos="2000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随机性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6E482CF-D7DA-4FCF-A9D8-85B00E49028A}"/>
                </a:ext>
              </a:extLst>
            </p:cNvPr>
            <p:cNvCxnSpPr>
              <a:cxnSpLocks/>
            </p:cNvCxnSpPr>
            <p:nvPr/>
          </p:nvCxnSpPr>
          <p:spPr>
            <a:xfrm>
              <a:off x="1716400" y="3061904"/>
              <a:ext cx="948828" cy="0"/>
            </a:xfrm>
            <a:prstGeom prst="line">
              <a:avLst/>
            </a:prstGeom>
            <a:ln w="31750">
              <a:gradFill>
                <a:gsLst>
                  <a:gs pos="49700">
                    <a:srgbClr val="A92B33"/>
                  </a:gs>
                  <a:gs pos="0">
                    <a:srgbClr val="A92B33">
                      <a:alpha val="0"/>
                    </a:srgbClr>
                  </a:gs>
                  <a:gs pos="100000">
                    <a:srgbClr val="A92B33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4F71D7C-512B-4846-91A9-D2746594BCF8}"/>
                </a:ext>
              </a:extLst>
            </p:cNvPr>
            <p:cNvSpPr/>
            <p:nvPr/>
          </p:nvSpPr>
          <p:spPr>
            <a:xfrm>
              <a:off x="865587" y="3188847"/>
              <a:ext cx="2650451" cy="2316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基因调控在分子水平上呈现出多种因素复杂交互作用，这些因素都能增强或抑制特定基因的表达，即使是同一个细胞，多次试验的结果也会有很大的不同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0AA3310-8133-40A9-BFB0-57EAD6138167}"/>
              </a:ext>
            </a:extLst>
          </p:cNvPr>
          <p:cNvGrpSpPr/>
          <p:nvPr/>
        </p:nvGrpSpPr>
        <p:grpSpPr>
          <a:xfrm>
            <a:off x="3512876" y="2077002"/>
            <a:ext cx="2302101" cy="3467101"/>
            <a:chOff x="658813" y="2228850"/>
            <a:chExt cx="3064000" cy="3467100"/>
          </a:xfrm>
        </p:grpSpPr>
        <p:sp>
          <p:nvSpPr>
            <p:cNvPr id="15" name="圆角矩形 3">
              <a:extLst>
                <a:ext uri="{FF2B5EF4-FFF2-40B4-BE49-F238E27FC236}">
                  <a16:creationId xmlns:a16="http://schemas.microsoft.com/office/drawing/2014/main" id="{94CE4489-B1A5-4C0A-A9C5-5A965D7C564A}"/>
                </a:ext>
              </a:extLst>
            </p:cNvPr>
            <p:cNvSpPr/>
            <p:nvPr/>
          </p:nvSpPr>
          <p:spPr>
            <a:xfrm>
              <a:off x="658813" y="2228850"/>
              <a:ext cx="3064000" cy="3467100"/>
            </a:xfrm>
            <a:prstGeom prst="roundRect">
              <a:avLst>
                <a:gd name="adj" fmla="val 3261"/>
              </a:avLst>
            </a:prstGeom>
            <a:solidFill>
              <a:srgbClr val="F9F9F9"/>
            </a:solidFill>
            <a:ln w="19050">
              <a:gradFill>
                <a:gsLst>
                  <a:gs pos="75000">
                    <a:schemeClr val="accent1">
                      <a:alpha val="0"/>
                    </a:schemeClr>
                  </a:gs>
                  <a:gs pos="25000">
                    <a:schemeClr val="accent1">
                      <a:alpha val="0"/>
                    </a:schemeClr>
                  </a:gs>
                  <a:gs pos="0">
                    <a:schemeClr val="accent2"/>
                  </a:gs>
                  <a:gs pos="100000">
                    <a:schemeClr val="accent2"/>
                  </a:gs>
                  <a:gs pos="50000">
                    <a:schemeClr val="accent1">
                      <a:alpha val="0"/>
                    </a:schemeClr>
                  </a:gs>
                </a:gsLst>
                <a:lin ang="1800000" scaled="0"/>
              </a:gradFill>
            </a:ln>
            <a:effectLst>
              <a:outerShdw blurRad="127000" sx="101000" sy="101000" algn="ctr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4693283-4E8B-4F47-93B6-298DA98D0F3B}"/>
                </a:ext>
              </a:extLst>
            </p:cNvPr>
            <p:cNvSpPr/>
            <p:nvPr/>
          </p:nvSpPr>
          <p:spPr>
            <a:xfrm>
              <a:off x="672236" y="5629276"/>
              <a:ext cx="3050577" cy="66674"/>
            </a:xfrm>
            <a:custGeom>
              <a:avLst/>
              <a:gdLst>
                <a:gd name="connsiteX0" fmla="*/ 0 w 3050577"/>
                <a:gd name="connsiteY0" fmla="*/ 0 h 66674"/>
                <a:gd name="connsiteX1" fmla="*/ 3050577 w 3050577"/>
                <a:gd name="connsiteY1" fmla="*/ 0 h 66674"/>
                <a:gd name="connsiteX2" fmla="*/ 3049436 w 3050577"/>
                <a:gd name="connsiteY2" fmla="*/ 5650 h 66674"/>
                <a:gd name="connsiteX3" fmla="*/ 2957371 w 3050577"/>
                <a:gd name="connsiteY3" fmla="*/ 66674 h 66674"/>
                <a:gd name="connsiteX4" fmla="*/ 93205 w 3050577"/>
                <a:gd name="connsiteY4" fmla="*/ 66674 h 66674"/>
                <a:gd name="connsiteX5" fmla="*/ 1140 w 3050577"/>
                <a:gd name="connsiteY5" fmla="*/ 5650 h 6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577" h="66674">
                  <a:moveTo>
                    <a:pt x="0" y="0"/>
                  </a:moveTo>
                  <a:lnTo>
                    <a:pt x="3050577" y="0"/>
                  </a:lnTo>
                  <a:lnTo>
                    <a:pt x="3049436" y="5650"/>
                  </a:lnTo>
                  <a:cubicBezTo>
                    <a:pt x="3034268" y="41511"/>
                    <a:pt x="2998759" y="66674"/>
                    <a:pt x="2957371" y="66674"/>
                  </a:cubicBezTo>
                  <a:lnTo>
                    <a:pt x="93205" y="66674"/>
                  </a:lnTo>
                  <a:cubicBezTo>
                    <a:pt x="51818" y="66674"/>
                    <a:pt x="16308" y="41511"/>
                    <a:pt x="1140" y="5650"/>
                  </a:cubicBezTo>
                  <a:close/>
                </a:path>
              </a:pathLst>
            </a:custGeom>
            <a:gradFill>
              <a:gsLst>
                <a:gs pos="2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254000" sx="101000" sy="101000" algn="ctr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07FCCB8-E735-4165-BBC3-FC3F44C3702F}"/>
                </a:ext>
              </a:extLst>
            </p:cNvPr>
            <p:cNvSpPr/>
            <p:nvPr/>
          </p:nvSpPr>
          <p:spPr>
            <a:xfrm>
              <a:off x="658813" y="2415435"/>
              <a:ext cx="3064000" cy="453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gradFill>
                    <a:gsLst>
                      <a:gs pos="2000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复杂性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41BF99F-D4A4-4E14-B3F1-EC072D29E23A}"/>
                </a:ext>
              </a:extLst>
            </p:cNvPr>
            <p:cNvCxnSpPr>
              <a:cxnSpLocks/>
            </p:cNvCxnSpPr>
            <p:nvPr/>
          </p:nvCxnSpPr>
          <p:spPr>
            <a:xfrm>
              <a:off x="1716400" y="3061904"/>
              <a:ext cx="948828" cy="0"/>
            </a:xfrm>
            <a:prstGeom prst="line">
              <a:avLst/>
            </a:prstGeom>
            <a:ln w="31750">
              <a:gradFill>
                <a:gsLst>
                  <a:gs pos="49700">
                    <a:srgbClr val="A92B33"/>
                  </a:gs>
                  <a:gs pos="0">
                    <a:srgbClr val="A92B33">
                      <a:alpha val="0"/>
                    </a:srgbClr>
                  </a:gs>
                  <a:gs pos="100000">
                    <a:srgbClr val="A92B33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08705B8-489E-4606-A2BA-C210E9BF216A}"/>
                </a:ext>
              </a:extLst>
            </p:cNvPr>
            <p:cNvSpPr/>
            <p:nvPr/>
          </p:nvSpPr>
          <p:spPr>
            <a:xfrm>
              <a:off x="865587" y="3188847"/>
              <a:ext cx="2650451" cy="2316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实际基因调控网络中具有的基因数量非常巨大，这些基因又分布在不同的染色体上。因此，染色体的结构和多样的基因序列都将导致基因转录的复杂性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3CFFDFB-184E-4C55-8BE9-D4DE030CEADC}"/>
              </a:ext>
            </a:extLst>
          </p:cNvPr>
          <p:cNvGrpSpPr/>
          <p:nvPr/>
        </p:nvGrpSpPr>
        <p:grpSpPr>
          <a:xfrm>
            <a:off x="6366938" y="2077002"/>
            <a:ext cx="2302101" cy="3467101"/>
            <a:chOff x="658813" y="2228850"/>
            <a:chExt cx="3064000" cy="3467100"/>
          </a:xfrm>
        </p:grpSpPr>
        <p:sp>
          <p:nvSpPr>
            <p:cNvPr id="27" name="圆角矩形 3">
              <a:extLst>
                <a:ext uri="{FF2B5EF4-FFF2-40B4-BE49-F238E27FC236}">
                  <a16:creationId xmlns:a16="http://schemas.microsoft.com/office/drawing/2014/main" id="{00CA5E65-7F78-438A-A275-73BBD0C40FC3}"/>
                </a:ext>
              </a:extLst>
            </p:cNvPr>
            <p:cNvSpPr/>
            <p:nvPr/>
          </p:nvSpPr>
          <p:spPr>
            <a:xfrm>
              <a:off x="658813" y="2228850"/>
              <a:ext cx="3064000" cy="3467100"/>
            </a:xfrm>
            <a:prstGeom prst="roundRect">
              <a:avLst>
                <a:gd name="adj" fmla="val 3261"/>
              </a:avLst>
            </a:prstGeom>
            <a:solidFill>
              <a:srgbClr val="F9F9F9"/>
            </a:solidFill>
            <a:ln w="19050">
              <a:gradFill>
                <a:gsLst>
                  <a:gs pos="75000">
                    <a:schemeClr val="accent1">
                      <a:alpha val="0"/>
                    </a:schemeClr>
                  </a:gs>
                  <a:gs pos="25000">
                    <a:schemeClr val="accent1">
                      <a:alpha val="0"/>
                    </a:schemeClr>
                  </a:gs>
                  <a:gs pos="0">
                    <a:schemeClr val="accent2"/>
                  </a:gs>
                  <a:gs pos="100000">
                    <a:schemeClr val="accent2"/>
                  </a:gs>
                  <a:gs pos="50000">
                    <a:schemeClr val="accent1">
                      <a:alpha val="0"/>
                    </a:schemeClr>
                  </a:gs>
                </a:gsLst>
                <a:lin ang="1800000" scaled="0"/>
              </a:gradFill>
            </a:ln>
            <a:effectLst>
              <a:outerShdw blurRad="127000" sx="101000" sy="101000" algn="ctr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12173AE-8BBD-4D81-B006-31045FFE1805}"/>
                </a:ext>
              </a:extLst>
            </p:cNvPr>
            <p:cNvSpPr/>
            <p:nvPr/>
          </p:nvSpPr>
          <p:spPr>
            <a:xfrm>
              <a:off x="672236" y="5629276"/>
              <a:ext cx="3050577" cy="66674"/>
            </a:xfrm>
            <a:custGeom>
              <a:avLst/>
              <a:gdLst>
                <a:gd name="connsiteX0" fmla="*/ 0 w 3050577"/>
                <a:gd name="connsiteY0" fmla="*/ 0 h 66674"/>
                <a:gd name="connsiteX1" fmla="*/ 3050577 w 3050577"/>
                <a:gd name="connsiteY1" fmla="*/ 0 h 66674"/>
                <a:gd name="connsiteX2" fmla="*/ 3049436 w 3050577"/>
                <a:gd name="connsiteY2" fmla="*/ 5650 h 66674"/>
                <a:gd name="connsiteX3" fmla="*/ 2957371 w 3050577"/>
                <a:gd name="connsiteY3" fmla="*/ 66674 h 66674"/>
                <a:gd name="connsiteX4" fmla="*/ 93205 w 3050577"/>
                <a:gd name="connsiteY4" fmla="*/ 66674 h 66674"/>
                <a:gd name="connsiteX5" fmla="*/ 1140 w 3050577"/>
                <a:gd name="connsiteY5" fmla="*/ 5650 h 6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577" h="66674">
                  <a:moveTo>
                    <a:pt x="0" y="0"/>
                  </a:moveTo>
                  <a:lnTo>
                    <a:pt x="3050577" y="0"/>
                  </a:lnTo>
                  <a:lnTo>
                    <a:pt x="3049436" y="5650"/>
                  </a:lnTo>
                  <a:cubicBezTo>
                    <a:pt x="3034268" y="41511"/>
                    <a:pt x="2998759" y="66674"/>
                    <a:pt x="2957371" y="66674"/>
                  </a:cubicBezTo>
                  <a:lnTo>
                    <a:pt x="93205" y="66674"/>
                  </a:lnTo>
                  <a:cubicBezTo>
                    <a:pt x="51818" y="66674"/>
                    <a:pt x="16308" y="41511"/>
                    <a:pt x="1140" y="5650"/>
                  </a:cubicBezTo>
                  <a:close/>
                </a:path>
              </a:pathLst>
            </a:custGeom>
            <a:gradFill>
              <a:gsLst>
                <a:gs pos="2000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254000" sx="101000" sy="101000" algn="ctr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8D6950B-F3EA-4E49-BE2B-5EFFBBCFDA13}"/>
                </a:ext>
              </a:extLst>
            </p:cNvPr>
            <p:cNvSpPr/>
            <p:nvPr/>
          </p:nvSpPr>
          <p:spPr>
            <a:xfrm>
              <a:off x="658813" y="2415435"/>
              <a:ext cx="3064000" cy="453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gradFill>
                    <a:gsLst>
                      <a:gs pos="2000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网络动态性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0EE67D55-EAE7-48F8-9774-86223AED7A87}"/>
                </a:ext>
              </a:extLst>
            </p:cNvPr>
            <p:cNvCxnSpPr>
              <a:cxnSpLocks/>
            </p:cNvCxnSpPr>
            <p:nvPr/>
          </p:nvCxnSpPr>
          <p:spPr>
            <a:xfrm>
              <a:off x="1716400" y="3061904"/>
              <a:ext cx="948828" cy="0"/>
            </a:xfrm>
            <a:prstGeom prst="line">
              <a:avLst/>
            </a:prstGeom>
            <a:ln w="31750">
              <a:gradFill>
                <a:gsLst>
                  <a:gs pos="49700">
                    <a:srgbClr val="A92B33"/>
                  </a:gs>
                  <a:gs pos="0">
                    <a:srgbClr val="A92B33">
                      <a:alpha val="0"/>
                    </a:srgbClr>
                  </a:gs>
                  <a:gs pos="100000">
                    <a:srgbClr val="A92B33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B2417EF-6912-4934-A184-BD74B43E65CF}"/>
                </a:ext>
              </a:extLst>
            </p:cNvPr>
            <p:cNvSpPr/>
            <p:nvPr/>
          </p:nvSpPr>
          <p:spPr>
            <a:xfrm>
              <a:off x="865587" y="3188847"/>
              <a:ext cx="2650451" cy="2316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在基因调控网络中，反馈回路可以分为“正反馈”和“负反馈”。负反馈回路可能引起系统的单稳定性，正反馈回路可以引起系统的多冲稳定性</a:t>
              </a:r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DE2B2674-DB2C-42CE-B0CF-074733C3BE8C}"/>
              </a:ext>
            </a:extLst>
          </p:cNvPr>
          <p:cNvSpPr/>
          <p:nvPr/>
        </p:nvSpPr>
        <p:spPr>
          <a:xfrm>
            <a:off x="668899" y="5825958"/>
            <a:ext cx="8012207" cy="427120"/>
          </a:xfrm>
          <a:prstGeom prst="roundRect">
            <a:avLst>
              <a:gd name="adj" fmla="val 14494"/>
            </a:avLst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基因调控网络的建模问题已经成为系统生物学领域的重要课题之一</a:t>
            </a:r>
          </a:p>
        </p:txBody>
      </p:sp>
    </p:spTree>
    <p:extLst>
      <p:ext uri="{BB962C8B-B14F-4D97-AF65-F5344CB8AC3E}">
        <p14:creationId xmlns:p14="http://schemas.microsoft.com/office/powerpoint/2010/main" val="67913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71C178-DD8D-466A-BD94-DCAD37EE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F775B90-FE74-4509-8D0A-192A72A8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700E094-98B3-4BA9-A5D3-9BFB9E9F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0FD0F17-7BB2-45F8-97FF-B0D8F63476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布尔网络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74C3BB-589C-41AE-B18B-05A31A0FBA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7313F8-DDB4-4F43-A706-DA460C746AEA}"/>
              </a:ext>
            </a:extLst>
          </p:cNvPr>
          <p:cNvGrpSpPr/>
          <p:nvPr/>
        </p:nvGrpSpPr>
        <p:grpSpPr>
          <a:xfrm>
            <a:off x="1744650" y="1591021"/>
            <a:ext cx="5174242" cy="4408800"/>
            <a:chOff x="3352897" y="1655029"/>
            <a:chExt cx="5468253" cy="4408800"/>
          </a:xfrm>
        </p:grpSpPr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B6AB59AC-E497-42F1-9AF8-6720494417A7}"/>
                </a:ext>
              </a:extLst>
            </p:cNvPr>
            <p:cNvSpPr/>
            <p:nvPr/>
          </p:nvSpPr>
          <p:spPr>
            <a:xfrm>
              <a:off x="4412351" y="1655029"/>
              <a:ext cx="4408799" cy="4408800"/>
            </a:xfrm>
            <a:prstGeom prst="arc">
              <a:avLst>
                <a:gd name="adj1" fmla="val 17898045"/>
                <a:gd name="adj2" fmla="val 3595104"/>
              </a:avLst>
            </a:prstGeom>
            <a:gradFill>
              <a:gsLst>
                <a:gs pos="100000">
                  <a:srgbClr val="D24A54">
                    <a:alpha val="60000"/>
                  </a:srgbClr>
                </a:gs>
                <a:gs pos="0">
                  <a:schemeClr val="accent1">
                    <a:alpha val="0"/>
                  </a:schemeClr>
                </a:gs>
              </a:gsLst>
              <a:lin ang="0" scaled="1"/>
            </a:gradFill>
            <a:ln w="12700"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6F48DA60-E2FC-42D7-8D00-ED0027091917}"/>
                </a:ext>
              </a:extLst>
            </p:cNvPr>
            <p:cNvSpPr/>
            <p:nvPr/>
          </p:nvSpPr>
          <p:spPr>
            <a:xfrm flipH="1">
              <a:off x="3352897" y="1655029"/>
              <a:ext cx="4408799" cy="4408800"/>
            </a:xfrm>
            <a:prstGeom prst="arc">
              <a:avLst>
                <a:gd name="adj1" fmla="val 17898045"/>
                <a:gd name="adj2" fmla="val 3595104"/>
              </a:avLst>
            </a:prstGeom>
            <a:gradFill>
              <a:gsLst>
                <a:gs pos="100000">
                  <a:srgbClr val="D24A54">
                    <a:alpha val="60000"/>
                  </a:srgbClr>
                </a:gs>
                <a:gs pos="0">
                  <a:schemeClr val="accent1">
                    <a:alpha val="0"/>
                  </a:schemeClr>
                </a:gs>
              </a:gsLst>
              <a:lin ang="0" scaled="1"/>
            </a:gradFill>
            <a:ln w="12700"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491A278-7860-493F-900F-CB2B7C7D2944}"/>
                </a:ext>
              </a:extLst>
            </p:cNvPr>
            <p:cNvSpPr/>
            <p:nvPr/>
          </p:nvSpPr>
          <p:spPr>
            <a:xfrm>
              <a:off x="4014234" y="2675585"/>
              <a:ext cx="2477662" cy="236768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1027A46-B3DD-4A9E-9D84-6DEF0F76FC86}"/>
                </a:ext>
              </a:extLst>
            </p:cNvPr>
            <p:cNvSpPr/>
            <p:nvPr/>
          </p:nvSpPr>
          <p:spPr>
            <a:xfrm>
              <a:off x="5676650" y="2675585"/>
              <a:ext cx="2501452" cy="236768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459428B-C826-42B5-B789-5D1A6F94BE35}"/>
                </a:ext>
              </a:extLst>
            </p:cNvPr>
            <p:cNvSpPr txBox="1"/>
            <p:nvPr/>
          </p:nvSpPr>
          <p:spPr>
            <a:xfrm>
              <a:off x="4343322" y="3489593"/>
              <a:ext cx="10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系统生物学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C5B2B47-B7C4-49A5-815D-3858E3FB3A0C}"/>
                </a:ext>
              </a:extLst>
            </p:cNvPr>
            <p:cNvSpPr txBox="1"/>
            <p:nvPr/>
          </p:nvSpPr>
          <p:spPr>
            <a:xfrm>
              <a:off x="6772090" y="3586546"/>
              <a:ext cx="10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基因调控网络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5B9EC87-B098-4911-8BFF-613936C8E413}"/>
              </a:ext>
            </a:extLst>
          </p:cNvPr>
          <p:cNvSpPr/>
          <p:nvPr/>
        </p:nvSpPr>
        <p:spPr>
          <a:xfrm>
            <a:off x="2007466" y="2305069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730D54A-3FB7-4196-8F0C-BDB4E8B11980}"/>
              </a:ext>
            </a:extLst>
          </p:cNvPr>
          <p:cNvSpPr/>
          <p:nvPr/>
        </p:nvSpPr>
        <p:spPr>
          <a:xfrm>
            <a:off x="1594279" y="3026910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748F73C-CB33-46FD-A70E-8D5350BF456F}"/>
              </a:ext>
            </a:extLst>
          </p:cNvPr>
          <p:cNvSpPr/>
          <p:nvPr/>
        </p:nvSpPr>
        <p:spPr>
          <a:xfrm>
            <a:off x="1475250" y="3748753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90DBC7B-8F6C-4271-9FCC-02E9DF213400}"/>
              </a:ext>
            </a:extLst>
          </p:cNvPr>
          <p:cNvSpPr/>
          <p:nvPr/>
        </p:nvSpPr>
        <p:spPr>
          <a:xfrm>
            <a:off x="1591239" y="4470594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6C3EF8D-30F1-4F3F-BF8C-E3C91DB39F59}"/>
              </a:ext>
            </a:extLst>
          </p:cNvPr>
          <p:cNvSpPr/>
          <p:nvPr/>
        </p:nvSpPr>
        <p:spPr>
          <a:xfrm>
            <a:off x="2007466" y="5192437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11019F4-C9B6-453E-81F0-77D7C1291EB8}"/>
              </a:ext>
            </a:extLst>
          </p:cNvPr>
          <p:cNvSpPr txBox="1"/>
          <p:nvPr/>
        </p:nvSpPr>
        <p:spPr>
          <a:xfrm>
            <a:off x="6794759" y="2169555"/>
            <a:ext cx="255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贝叶斯网络模型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55617B-07B6-45EB-B050-37007909740C}"/>
              </a:ext>
            </a:extLst>
          </p:cNvPr>
          <p:cNvSpPr txBox="1"/>
          <p:nvPr/>
        </p:nvSpPr>
        <p:spPr>
          <a:xfrm>
            <a:off x="6837397" y="5069068"/>
            <a:ext cx="255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信息论模型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FB2D4E3-3F71-4F30-BEA2-98EA7CDF7CD2}"/>
              </a:ext>
            </a:extLst>
          </p:cNvPr>
          <p:cNvSpPr txBox="1"/>
          <p:nvPr/>
        </p:nvSpPr>
        <p:spPr>
          <a:xfrm>
            <a:off x="7236233" y="4349794"/>
            <a:ext cx="255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概率图模型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B737D51-B022-468A-9EB6-AD146537C3CB}"/>
              </a:ext>
            </a:extLst>
          </p:cNvPr>
          <p:cNvSpPr txBox="1"/>
          <p:nvPr/>
        </p:nvSpPr>
        <p:spPr>
          <a:xfrm>
            <a:off x="7368889" y="3621438"/>
            <a:ext cx="255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神经网络模型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7A6928-D687-4401-8DE4-08B010CE54FB}"/>
              </a:ext>
            </a:extLst>
          </p:cNvPr>
          <p:cNvSpPr txBox="1"/>
          <p:nvPr/>
        </p:nvSpPr>
        <p:spPr>
          <a:xfrm>
            <a:off x="7188834" y="2896082"/>
            <a:ext cx="255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微分方程模型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3E2B7ED-64D7-4A8D-B187-31BD19CBF754}"/>
              </a:ext>
            </a:extLst>
          </p:cNvPr>
          <p:cNvSpPr/>
          <p:nvPr/>
        </p:nvSpPr>
        <p:spPr>
          <a:xfrm flipH="1">
            <a:off x="6562067" y="2305069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FEECE2B-BD29-4107-B251-8218D5B58669}"/>
              </a:ext>
            </a:extLst>
          </p:cNvPr>
          <p:cNvSpPr/>
          <p:nvPr/>
        </p:nvSpPr>
        <p:spPr>
          <a:xfrm flipH="1">
            <a:off x="6975255" y="3026910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241AE70-17B5-45DA-8621-F2888ACFE3B9}"/>
              </a:ext>
            </a:extLst>
          </p:cNvPr>
          <p:cNvSpPr/>
          <p:nvPr/>
        </p:nvSpPr>
        <p:spPr>
          <a:xfrm flipH="1">
            <a:off x="7094283" y="3748753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88351B0-7FBF-4615-9767-1EC2FB8CFBAE}"/>
              </a:ext>
            </a:extLst>
          </p:cNvPr>
          <p:cNvSpPr/>
          <p:nvPr/>
        </p:nvSpPr>
        <p:spPr>
          <a:xfrm flipH="1">
            <a:off x="6978294" y="4470594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3CE8692-F3D6-4C55-AC2B-F848BE626850}"/>
              </a:ext>
            </a:extLst>
          </p:cNvPr>
          <p:cNvSpPr/>
          <p:nvPr/>
        </p:nvSpPr>
        <p:spPr>
          <a:xfrm flipH="1">
            <a:off x="6577307" y="5192437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6B6E2A-0C11-4C45-BDBB-C03071C1CF5B}"/>
              </a:ext>
            </a:extLst>
          </p:cNvPr>
          <p:cNvSpPr txBox="1"/>
          <p:nvPr/>
        </p:nvSpPr>
        <p:spPr>
          <a:xfrm flipH="1">
            <a:off x="-671687" y="2173042"/>
            <a:ext cx="255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1600" b="1" dirty="0">
                <a:latin typeface="+mn-ea"/>
              </a:rPr>
              <a:t>系统理论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31A5967-048C-4DA8-A73F-96FE5C016B36}"/>
              </a:ext>
            </a:extLst>
          </p:cNvPr>
          <p:cNvSpPr txBox="1"/>
          <p:nvPr/>
        </p:nvSpPr>
        <p:spPr>
          <a:xfrm flipH="1">
            <a:off x="220980" y="5078016"/>
            <a:ext cx="175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纳米技术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F6041A9-66D4-4080-8876-B85730B16DFE}"/>
              </a:ext>
            </a:extLst>
          </p:cNvPr>
          <p:cNvSpPr txBox="1"/>
          <p:nvPr/>
        </p:nvSpPr>
        <p:spPr>
          <a:xfrm flipH="1">
            <a:off x="-125435" y="4352720"/>
            <a:ext cx="1683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合成生物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3B6ECBD-B7BB-4A64-A855-402CC6434BF2}"/>
              </a:ext>
            </a:extLst>
          </p:cNvPr>
          <p:cNvSpPr txBox="1"/>
          <p:nvPr/>
        </p:nvSpPr>
        <p:spPr>
          <a:xfrm flipH="1">
            <a:off x="-345997" y="3629738"/>
            <a:ext cx="1780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软件模拟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E2CF01-E0FA-438A-A356-47E99851DD6E}"/>
              </a:ext>
            </a:extLst>
          </p:cNvPr>
          <p:cNvSpPr txBox="1"/>
          <p:nvPr/>
        </p:nvSpPr>
        <p:spPr>
          <a:xfrm flipH="1">
            <a:off x="-78782" y="2898194"/>
            <a:ext cx="157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生物网络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5EC50F0-74AE-4242-8C60-6D6594DB3014}"/>
              </a:ext>
            </a:extLst>
          </p:cNvPr>
          <p:cNvSpPr txBox="1"/>
          <p:nvPr/>
        </p:nvSpPr>
        <p:spPr>
          <a:xfrm>
            <a:off x="3975471" y="3481714"/>
            <a:ext cx="74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zh-CN" altLang="en-US" b="1" dirty="0">
                <a:latin typeface="+mn-ea"/>
              </a:rPr>
              <a:t>布尔网络</a:t>
            </a:r>
            <a:endParaRPr lang="en-US" altLang="zh-CN" b="1" dirty="0">
              <a:latin typeface="+mn-ea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C4917DE-52D2-4369-B80F-1E2BCD4D75E2}"/>
              </a:ext>
            </a:extLst>
          </p:cNvPr>
          <p:cNvSpPr/>
          <p:nvPr/>
        </p:nvSpPr>
        <p:spPr>
          <a:xfrm>
            <a:off x="205740" y="-70843"/>
            <a:ext cx="8747759" cy="7725181"/>
          </a:xfrm>
          <a:prstGeom prst="ellipse">
            <a:avLst/>
          </a:prstGeom>
          <a:noFill/>
          <a:ln w="12700">
            <a:gradFill flip="none" rotWithShape="1">
              <a:gsLst>
                <a:gs pos="24000">
                  <a:schemeClr val="accent2">
                    <a:alpha val="0"/>
                  </a:schemeClr>
                </a:gs>
                <a:gs pos="50000">
                  <a:schemeClr val="accent1"/>
                </a:gs>
                <a:gs pos="76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Arial"/>
              <a:ea typeface="微软雅黑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69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86CE433-E53A-4054-95CD-2CC7CD74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05ADB3D-8A35-4A5E-9656-377F818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33DA7C1-F575-4C34-B587-FC76D15D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1B0A171-B598-4CDC-8C28-63D745EFEA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布尔网络的提出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1C7A46-C5DB-457D-8589-F0A0108982F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330937E-D61A-4C24-99AB-F9D3BCE94BE7}"/>
              </a:ext>
            </a:extLst>
          </p:cNvPr>
          <p:cNvGrpSpPr/>
          <p:nvPr/>
        </p:nvGrpSpPr>
        <p:grpSpPr>
          <a:xfrm>
            <a:off x="231588" y="1538022"/>
            <a:ext cx="8380863" cy="4970037"/>
            <a:chOff x="514302" y="1005206"/>
            <a:chExt cx="10738861" cy="6258069"/>
          </a:xfrm>
        </p:grpSpPr>
        <p:cxnSp>
          <p:nvCxnSpPr>
            <p:cNvPr id="30" name="直線接點 5">
              <a:extLst>
                <a:ext uri="{FF2B5EF4-FFF2-40B4-BE49-F238E27FC236}">
                  <a16:creationId xmlns:a16="http://schemas.microsoft.com/office/drawing/2014/main" id="{BF911CED-47B5-44B0-BC66-8030D34E0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046" y="3392747"/>
              <a:ext cx="10308437" cy="23671"/>
            </a:xfrm>
            <a:prstGeom prst="line">
              <a:avLst/>
            </a:prstGeom>
            <a:ln w="57150">
              <a:solidFill>
                <a:srgbClr val="DD4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6B59F1B-E622-4FF7-B8FC-44DDD54E8E31}"/>
                </a:ext>
              </a:extLst>
            </p:cNvPr>
            <p:cNvGrpSpPr/>
            <p:nvPr/>
          </p:nvGrpSpPr>
          <p:grpSpPr>
            <a:xfrm>
              <a:off x="514302" y="6443744"/>
              <a:ext cx="10738861" cy="819531"/>
              <a:chOff x="811" y="10502"/>
              <a:chExt cx="12172" cy="2494"/>
            </a:xfrm>
          </p:grpSpPr>
          <p:sp>
            <p:nvSpPr>
              <p:cNvPr id="32" name="文件">
                <a:extLst>
                  <a:ext uri="{FF2B5EF4-FFF2-40B4-BE49-F238E27FC236}">
                    <a16:creationId xmlns:a16="http://schemas.microsoft.com/office/drawing/2014/main" id="{E8511A7D-EFC5-43A1-9618-2EE74E8653F7}"/>
                  </a:ext>
                </a:extLst>
              </p:cNvPr>
              <p:cNvSpPr/>
              <p:nvPr/>
            </p:nvSpPr>
            <p:spPr bwMode="auto">
              <a:xfrm>
                <a:off x="811" y="10560"/>
                <a:ext cx="361" cy="860"/>
              </a:xfrm>
              <a:custGeom>
                <a:avLst/>
                <a:gdLst>
                  <a:gd name="T0" fmla="*/ 907356 w 545"/>
                  <a:gd name="T1" fmla="*/ 1070349 h 619"/>
                  <a:gd name="T2" fmla="*/ 259874 w 545"/>
                  <a:gd name="T3" fmla="*/ 1113977 h 619"/>
                  <a:gd name="T4" fmla="*/ 907356 w 545"/>
                  <a:gd name="T5" fmla="*/ 1198326 h 619"/>
                  <a:gd name="T6" fmla="*/ 907356 w 545"/>
                  <a:gd name="T7" fmla="*/ 1070349 h 619"/>
                  <a:gd name="T8" fmla="*/ 907356 w 545"/>
                  <a:gd name="T9" fmla="*/ 1369931 h 619"/>
                  <a:gd name="T10" fmla="*/ 259874 w 545"/>
                  <a:gd name="T11" fmla="*/ 1413559 h 619"/>
                  <a:gd name="T12" fmla="*/ 907356 w 545"/>
                  <a:gd name="T13" fmla="*/ 1457187 h 619"/>
                  <a:gd name="T14" fmla="*/ 907356 w 545"/>
                  <a:gd name="T15" fmla="*/ 1369931 h 619"/>
                  <a:gd name="T16" fmla="*/ 1037292 w 545"/>
                  <a:gd name="T17" fmla="*/ 215233 h 619"/>
                  <a:gd name="T18" fmla="*/ 907356 w 545"/>
                  <a:gd name="T19" fmla="*/ 84348 h 619"/>
                  <a:gd name="T20" fmla="*/ 583615 w 545"/>
                  <a:gd name="T21" fmla="*/ 0 h 619"/>
                  <a:gd name="T22" fmla="*/ 290706 w 545"/>
                  <a:gd name="T23" fmla="*/ 84348 h 619"/>
                  <a:gd name="T24" fmla="*/ 160769 w 545"/>
                  <a:gd name="T25" fmla="*/ 215233 h 619"/>
                  <a:gd name="T26" fmla="*/ 0 w 545"/>
                  <a:gd name="T27" fmla="*/ 1585164 h 619"/>
                  <a:gd name="T28" fmla="*/ 1037292 w 545"/>
                  <a:gd name="T29" fmla="*/ 1797488 h 619"/>
                  <a:gd name="T30" fmla="*/ 1198062 w 545"/>
                  <a:gd name="T31" fmla="*/ 427558 h 619"/>
                  <a:gd name="T32" fmla="*/ 389811 w 545"/>
                  <a:gd name="T33" fmla="*/ 215233 h 619"/>
                  <a:gd name="T34" fmla="*/ 486713 w 545"/>
                  <a:gd name="T35" fmla="*/ 215233 h 619"/>
                  <a:gd name="T36" fmla="*/ 713551 w 545"/>
                  <a:gd name="T37" fmla="*/ 215233 h 619"/>
                  <a:gd name="T38" fmla="*/ 810453 w 545"/>
                  <a:gd name="T39" fmla="*/ 427558 h 619"/>
                  <a:gd name="T40" fmla="*/ 389811 w 545"/>
                  <a:gd name="T41" fmla="*/ 215233 h 619"/>
                  <a:gd name="T42" fmla="*/ 1101160 w 545"/>
                  <a:gd name="T43" fmla="*/ 1585164 h 619"/>
                  <a:gd name="T44" fmla="*/ 160769 w 545"/>
                  <a:gd name="T45" fmla="*/ 1713140 h 619"/>
                  <a:gd name="T46" fmla="*/ 63867 w 545"/>
                  <a:gd name="T47" fmla="*/ 427558 h 619"/>
                  <a:gd name="T48" fmla="*/ 290706 w 545"/>
                  <a:gd name="T49" fmla="*/ 343210 h 619"/>
                  <a:gd name="T50" fmla="*/ 907356 w 545"/>
                  <a:gd name="T51" fmla="*/ 558443 h 619"/>
                  <a:gd name="T52" fmla="*/ 1037292 w 545"/>
                  <a:gd name="T53" fmla="*/ 343210 h 619"/>
                  <a:gd name="T54" fmla="*/ 1101160 w 545"/>
                  <a:gd name="T55" fmla="*/ 1585164 h 619"/>
                  <a:gd name="T56" fmla="*/ 907356 w 545"/>
                  <a:gd name="T57" fmla="*/ 770768 h 619"/>
                  <a:gd name="T58" fmla="*/ 259874 w 545"/>
                  <a:gd name="T59" fmla="*/ 858024 h 619"/>
                  <a:gd name="T60" fmla="*/ 907356 w 545"/>
                  <a:gd name="T61" fmla="*/ 898744 h 619"/>
                  <a:gd name="T62" fmla="*/ 907356 w 545"/>
                  <a:gd name="T63" fmla="*/ 770768 h 6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45" h="619">
                    <a:moveTo>
                      <a:pt x="412" y="368"/>
                    </a:moveTo>
                    <a:lnTo>
                      <a:pt x="412" y="368"/>
                    </a:lnTo>
                    <a:cubicBezTo>
                      <a:pt x="132" y="368"/>
                      <a:pt x="132" y="368"/>
                      <a:pt x="132" y="368"/>
                    </a:cubicBezTo>
                    <a:cubicBezTo>
                      <a:pt x="118" y="368"/>
                      <a:pt x="118" y="383"/>
                      <a:pt x="118" y="383"/>
                    </a:cubicBezTo>
                    <a:cubicBezTo>
                      <a:pt x="118" y="398"/>
                      <a:pt x="118" y="412"/>
                      <a:pt x="132" y="412"/>
                    </a:cubicBezTo>
                    <a:cubicBezTo>
                      <a:pt x="412" y="412"/>
                      <a:pt x="412" y="412"/>
                      <a:pt x="412" y="412"/>
                    </a:cubicBezTo>
                    <a:cubicBezTo>
                      <a:pt x="412" y="412"/>
                      <a:pt x="427" y="398"/>
                      <a:pt x="427" y="383"/>
                    </a:cubicBezTo>
                    <a:lnTo>
                      <a:pt x="412" y="368"/>
                    </a:lnTo>
                    <a:close/>
                    <a:moveTo>
                      <a:pt x="412" y="471"/>
                    </a:moveTo>
                    <a:lnTo>
                      <a:pt x="412" y="471"/>
                    </a:lnTo>
                    <a:cubicBezTo>
                      <a:pt x="132" y="471"/>
                      <a:pt x="132" y="471"/>
                      <a:pt x="132" y="471"/>
                    </a:cubicBezTo>
                    <a:cubicBezTo>
                      <a:pt x="118" y="471"/>
                      <a:pt x="118" y="471"/>
                      <a:pt x="118" y="486"/>
                    </a:cubicBezTo>
                    <a:cubicBezTo>
                      <a:pt x="118" y="501"/>
                      <a:pt x="118" y="501"/>
                      <a:pt x="132" y="501"/>
                    </a:cubicBezTo>
                    <a:cubicBezTo>
                      <a:pt x="412" y="501"/>
                      <a:pt x="412" y="501"/>
                      <a:pt x="412" y="501"/>
                    </a:cubicBezTo>
                    <a:cubicBezTo>
                      <a:pt x="412" y="501"/>
                      <a:pt x="427" y="501"/>
                      <a:pt x="427" y="486"/>
                    </a:cubicBezTo>
                    <a:cubicBezTo>
                      <a:pt x="427" y="471"/>
                      <a:pt x="412" y="471"/>
                      <a:pt x="412" y="471"/>
                    </a:cubicBezTo>
                    <a:close/>
                    <a:moveTo>
                      <a:pt x="471" y="74"/>
                    </a:moveTo>
                    <a:lnTo>
                      <a:pt x="471" y="74"/>
                    </a:lnTo>
                    <a:cubicBezTo>
                      <a:pt x="412" y="74"/>
                      <a:pt x="412" y="74"/>
                      <a:pt x="412" y="74"/>
                    </a:cubicBezTo>
                    <a:cubicBezTo>
                      <a:pt x="412" y="29"/>
                      <a:pt x="412" y="29"/>
                      <a:pt x="412" y="29"/>
                    </a:cubicBezTo>
                    <a:cubicBezTo>
                      <a:pt x="353" y="29"/>
                      <a:pt x="353" y="29"/>
                      <a:pt x="353" y="29"/>
                    </a:cubicBezTo>
                    <a:cubicBezTo>
                      <a:pt x="339" y="15"/>
                      <a:pt x="309" y="0"/>
                      <a:pt x="265" y="0"/>
                    </a:cubicBezTo>
                    <a:cubicBezTo>
                      <a:pt x="235" y="0"/>
                      <a:pt x="206" y="15"/>
                      <a:pt x="191" y="29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29" y="74"/>
                      <a:pt x="0" y="103"/>
                      <a:pt x="0" y="147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0" y="589"/>
                      <a:pt x="29" y="618"/>
                      <a:pt x="73" y="618"/>
                    </a:cubicBezTo>
                    <a:cubicBezTo>
                      <a:pt x="471" y="618"/>
                      <a:pt x="471" y="618"/>
                      <a:pt x="471" y="618"/>
                    </a:cubicBezTo>
                    <a:cubicBezTo>
                      <a:pt x="515" y="618"/>
                      <a:pt x="544" y="589"/>
                      <a:pt x="544" y="545"/>
                    </a:cubicBezTo>
                    <a:cubicBezTo>
                      <a:pt x="544" y="147"/>
                      <a:pt x="544" y="147"/>
                      <a:pt x="544" y="147"/>
                    </a:cubicBezTo>
                    <a:cubicBezTo>
                      <a:pt x="544" y="103"/>
                      <a:pt x="515" y="74"/>
                      <a:pt x="471" y="74"/>
                    </a:cubicBezTo>
                    <a:close/>
                    <a:moveTo>
                      <a:pt x="177" y="74"/>
                    </a:moveTo>
                    <a:lnTo>
                      <a:pt x="177" y="74"/>
                    </a:lnTo>
                    <a:cubicBezTo>
                      <a:pt x="221" y="74"/>
                      <a:pt x="221" y="74"/>
                      <a:pt x="221" y="74"/>
                    </a:cubicBezTo>
                    <a:cubicBezTo>
                      <a:pt x="221" y="59"/>
                      <a:pt x="235" y="29"/>
                      <a:pt x="265" y="29"/>
                    </a:cubicBezTo>
                    <a:cubicBezTo>
                      <a:pt x="294" y="29"/>
                      <a:pt x="324" y="59"/>
                      <a:pt x="324" y="74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147"/>
                      <a:pt x="368" y="147"/>
                      <a:pt x="368" y="147"/>
                    </a:cubicBezTo>
                    <a:cubicBezTo>
                      <a:pt x="177" y="147"/>
                      <a:pt x="177" y="147"/>
                      <a:pt x="177" y="147"/>
                    </a:cubicBezTo>
                    <a:lnTo>
                      <a:pt x="177" y="74"/>
                    </a:lnTo>
                    <a:close/>
                    <a:moveTo>
                      <a:pt x="500" y="545"/>
                    </a:moveTo>
                    <a:lnTo>
                      <a:pt x="500" y="545"/>
                    </a:lnTo>
                    <a:cubicBezTo>
                      <a:pt x="500" y="559"/>
                      <a:pt x="486" y="589"/>
                      <a:pt x="471" y="589"/>
                    </a:cubicBezTo>
                    <a:cubicBezTo>
                      <a:pt x="73" y="589"/>
                      <a:pt x="73" y="589"/>
                      <a:pt x="73" y="589"/>
                    </a:cubicBezTo>
                    <a:cubicBezTo>
                      <a:pt x="59" y="589"/>
                      <a:pt x="29" y="559"/>
                      <a:pt x="29" y="545"/>
                    </a:cubicBezTo>
                    <a:cubicBezTo>
                      <a:pt x="29" y="147"/>
                      <a:pt x="29" y="147"/>
                      <a:pt x="29" y="147"/>
                    </a:cubicBezTo>
                    <a:cubicBezTo>
                      <a:pt x="29" y="133"/>
                      <a:pt x="59" y="118"/>
                      <a:pt x="73" y="118"/>
                    </a:cubicBezTo>
                    <a:cubicBezTo>
                      <a:pt x="132" y="118"/>
                      <a:pt x="132" y="118"/>
                      <a:pt x="132" y="118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412" y="192"/>
                      <a:pt x="412" y="192"/>
                      <a:pt x="412" y="192"/>
                    </a:cubicBezTo>
                    <a:cubicBezTo>
                      <a:pt x="412" y="118"/>
                      <a:pt x="412" y="118"/>
                      <a:pt x="412" y="118"/>
                    </a:cubicBezTo>
                    <a:cubicBezTo>
                      <a:pt x="471" y="118"/>
                      <a:pt x="471" y="118"/>
                      <a:pt x="471" y="118"/>
                    </a:cubicBezTo>
                    <a:cubicBezTo>
                      <a:pt x="486" y="118"/>
                      <a:pt x="500" y="133"/>
                      <a:pt x="500" y="147"/>
                    </a:cubicBezTo>
                    <a:lnTo>
                      <a:pt x="500" y="545"/>
                    </a:lnTo>
                    <a:close/>
                    <a:moveTo>
                      <a:pt x="412" y="265"/>
                    </a:moveTo>
                    <a:lnTo>
                      <a:pt x="412" y="265"/>
                    </a:lnTo>
                    <a:cubicBezTo>
                      <a:pt x="132" y="265"/>
                      <a:pt x="132" y="265"/>
                      <a:pt x="132" y="265"/>
                    </a:cubicBezTo>
                    <a:cubicBezTo>
                      <a:pt x="118" y="265"/>
                      <a:pt x="118" y="280"/>
                      <a:pt x="118" y="295"/>
                    </a:cubicBezTo>
                    <a:cubicBezTo>
                      <a:pt x="118" y="295"/>
                      <a:pt x="118" y="309"/>
                      <a:pt x="132" y="309"/>
                    </a:cubicBezTo>
                    <a:cubicBezTo>
                      <a:pt x="412" y="309"/>
                      <a:pt x="412" y="309"/>
                      <a:pt x="412" y="309"/>
                    </a:cubicBezTo>
                    <a:lnTo>
                      <a:pt x="427" y="295"/>
                    </a:lnTo>
                    <a:cubicBezTo>
                      <a:pt x="427" y="280"/>
                      <a:pt x="412" y="265"/>
                      <a:pt x="412" y="2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lIns="121908" tIns="60955" rIns="121908" bIns="60955"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29C7604-74CD-413F-A377-5499282B02D2}"/>
                  </a:ext>
                </a:extLst>
              </p:cNvPr>
              <p:cNvSpPr txBox="1"/>
              <p:nvPr/>
            </p:nvSpPr>
            <p:spPr>
              <a:xfrm>
                <a:off x="1127" y="10502"/>
                <a:ext cx="11856" cy="24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indent="-533387" algn="just">
                  <a:lnSpc>
                    <a:spcPts val="2000"/>
                  </a:lnSpc>
                  <a:extLst>
                    <a:ext uri="{35155182-B16C-46BC-9424-99874614C6A1}">
                      <wpsdc:indentchars xmlns:wpsdc="http://www.wps.cn/officeDocument/2017/drawingmlCustomData" xmlns="" val="-300" checksum="1178932565"/>
                    </a:ext>
                  </a:extLst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S. A. Kauffman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Homeostasis and differentiation in random genetic control networks, </a:t>
                </a:r>
                <a:r>
                  <a:rPr lang="en-US" altLang="zh-CN" sz="1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Nature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vol. 224, no. 5215. pp. 177-178,  1969. (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IF: 40.137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67CE38E-5B23-4473-BE4E-E26EA3AF5912}"/>
                </a:ext>
              </a:extLst>
            </p:cNvPr>
            <p:cNvGrpSpPr/>
            <p:nvPr/>
          </p:nvGrpSpPr>
          <p:grpSpPr>
            <a:xfrm>
              <a:off x="6529113" y="1656715"/>
              <a:ext cx="3611880" cy="3540760"/>
              <a:chOff x="8049" y="3291"/>
              <a:chExt cx="5972" cy="5860"/>
            </a:xfrm>
          </p:grpSpPr>
          <p:pic>
            <p:nvPicPr>
              <p:cNvPr id="37" name="图片 36" descr="0001">
                <a:extLst>
                  <a:ext uri="{FF2B5EF4-FFF2-40B4-BE49-F238E27FC236}">
                    <a16:creationId xmlns:a16="http://schemas.microsoft.com/office/drawing/2014/main" id="{34EA96FD-18E4-4666-9F9F-765C15C3A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363" t="3545" r="3709" b="2086"/>
              <a:stretch>
                <a:fillRect/>
              </a:stretch>
            </p:blipFill>
            <p:spPr>
              <a:xfrm>
                <a:off x="8071" y="3291"/>
                <a:ext cx="5951" cy="5860"/>
              </a:xfrm>
              <a:prstGeom prst="ellipse">
                <a:avLst/>
              </a:prstGeom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ABD4AE3-579F-4A0B-A9F1-037C1F943E7D}"/>
                  </a:ext>
                </a:extLst>
              </p:cNvPr>
              <p:cNvSpPr/>
              <p:nvPr/>
            </p:nvSpPr>
            <p:spPr>
              <a:xfrm>
                <a:off x="8049" y="3291"/>
                <a:ext cx="5953" cy="5860"/>
              </a:xfrm>
              <a:prstGeom prst="ellipse">
                <a:avLst/>
              </a:prstGeom>
              <a:noFill/>
              <a:ln w="66675" cap="flat" cmpd="sng" algn="ctr">
                <a:solidFill>
                  <a:srgbClr val="DD4D2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B6CB0D0C-5F0F-4BE1-A0F6-6E19EADC9232}"/>
                </a:ext>
              </a:extLst>
            </p:cNvPr>
            <p:cNvGrpSpPr/>
            <p:nvPr/>
          </p:nvGrpSpPr>
          <p:grpSpPr>
            <a:xfrm>
              <a:off x="1834559" y="1588771"/>
              <a:ext cx="2649220" cy="3667125"/>
              <a:chOff x="1123" y="2956"/>
              <a:chExt cx="4236" cy="5916"/>
            </a:xfrm>
          </p:grpSpPr>
          <p:pic>
            <p:nvPicPr>
              <p:cNvPr id="40" name="图片 39" descr="Stuart_Kauffman">
                <a:extLst>
                  <a:ext uri="{FF2B5EF4-FFF2-40B4-BE49-F238E27FC236}">
                    <a16:creationId xmlns:a16="http://schemas.microsoft.com/office/drawing/2014/main" id="{7B451AC8-8D1E-4DC1-9D96-71DD56FB0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5" y="2982"/>
                <a:ext cx="4235" cy="5890"/>
              </a:xfrm>
              <a:prstGeom prst="roundRect">
                <a:avLst/>
              </a:prstGeom>
            </p:spPr>
          </p:pic>
          <p:sp>
            <p:nvSpPr>
              <p:cNvPr id="41" name="圆角矩形 16">
                <a:extLst>
                  <a:ext uri="{FF2B5EF4-FFF2-40B4-BE49-F238E27FC236}">
                    <a16:creationId xmlns:a16="http://schemas.microsoft.com/office/drawing/2014/main" id="{71D1EC50-5F29-4C34-8A36-91F757F6A83E}"/>
                  </a:ext>
                </a:extLst>
              </p:cNvPr>
              <p:cNvSpPr/>
              <p:nvPr/>
            </p:nvSpPr>
            <p:spPr>
              <a:xfrm>
                <a:off x="1123" y="2956"/>
                <a:ext cx="4228" cy="5893"/>
              </a:xfrm>
              <a:prstGeom prst="roundRect">
                <a:avLst/>
              </a:prstGeom>
              <a:noFill/>
              <a:ln w="69850" cap="flat" cmpd="sng" algn="ctr">
                <a:solidFill>
                  <a:srgbClr val="DD4D2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0A89A9FC-F0CA-4FD2-81FA-A5453321B6C6}"/>
                </a:ext>
              </a:extLst>
            </p:cNvPr>
            <p:cNvGrpSpPr/>
            <p:nvPr/>
          </p:nvGrpSpPr>
          <p:grpSpPr>
            <a:xfrm>
              <a:off x="4777783" y="1005206"/>
              <a:ext cx="2614295" cy="1280796"/>
              <a:chOff x="5167" y="2377"/>
              <a:chExt cx="4117" cy="2017"/>
            </a:xfrm>
          </p:grpSpPr>
          <p:sp>
            <p:nvSpPr>
              <p:cNvPr id="43" name="爆炸形 2 22">
                <a:extLst>
                  <a:ext uri="{FF2B5EF4-FFF2-40B4-BE49-F238E27FC236}">
                    <a16:creationId xmlns:a16="http://schemas.microsoft.com/office/drawing/2014/main" id="{53EF8FA9-EBFC-49D9-B42F-6C0B0937AA5C}"/>
                  </a:ext>
                </a:extLst>
              </p:cNvPr>
              <p:cNvSpPr/>
              <p:nvPr/>
            </p:nvSpPr>
            <p:spPr>
              <a:xfrm>
                <a:off x="5167" y="2377"/>
                <a:ext cx="4117" cy="2017"/>
              </a:xfrm>
              <a:prstGeom prst="irregularSeal2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FCCA7AF-F45E-4990-8841-771FFAB68523}"/>
                  </a:ext>
                </a:extLst>
              </p:cNvPr>
              <p:cNvSpPr txBox="1"/>
              <p:nvPr/>
            </p:nvSpPr>
            <p:spPr>
              <a:xfrm>
                <a:off x="5889" y="3005"/>
                <a:ext cx="2552" cy="7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l"/>
                <a:r>
                  <a:rPr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布尔网络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A1956B8-2F33-47AF-88D4-8D1CF096753F}"/>
                </a:ext>
              </a:extLst>
            </p:cNvPr>
            <p:cNvGrpSpPr/>
            <p:nvPr/>
          </p:nvGrpSpPr>
          <p:grpSpPr>
            <a:xfrm>
              <a:off x="4612685" y="2259965"/>
              <a:ext cx="647065" cy="539115"/>
              <a:chOff x="5157" y="4135"/>
              <a:chExt cx="1019" cy="849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85115E79-934E-42F2-AE24-C8B71C19A7EB}"/>
                  </a:ext>
                </a:extLst>
              </p:cNvPr>
              <p:cNvSpPr/>
              <p:nvPr/>
            </p:nvSpPr>
            <p:spPr>
              <a:xfrm>
                <a:off x="5723" y="4461"/>
                <a:ext cx="170" cy="163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82914CBA-03F7-4563-9C6D-1DDFAFF7BE9C}"/>
                  </a:ext>
                </a:extLst>
              </p:cNvPr>
              <p:cNvSpPr/>
              <p:nvPr/>
            </p:nvSpPr>
            <p:spPr>
              <a:xfrm>
                <a:off x="5157" y="4864"/>
                <a:ext cx="120" cy="12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1C2B8F17-C4DD-4540-8081-11BD272A7D41}"/>
                  </a:ext>
                </a:extLst>
              </p:cNvPr>
              <p:cNvSpPr/>
              <p:nvPr/>
            </p:nvSpPr>
            <p:spPr>
              <a:xfrm>
                <a:off x="5441" y="4691"/>
                <a:ext cx="144" cy="14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DFC88F96-FBEE-4D04-9DA7-5888F6132D76}"/>
                  </a:ext>
                </a:extLst>
              </p:cNvPr>
              <p:cNvSpPr/>
              <p:nvPr/>
            </p:nvSpPr>
            <p:spPr>
              <a:xfrm>
                <a:off x="5980" y="4135"/>
                <a:ext cx="196" cy="18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EB021CC-5638-4FCA-B2BC-6752DA39C21D}"/>
                </a:ext>
              </a:extLst>
            </p:cNvPr>
            <p:cNvSpPr txBox="1"/>
            <p:nvPr/>
          </p:nvSpPr>
          <p:spPr>
            <a:xfrm>
              <a:off x="7338140" y="5374069"/>
              <a:ext cx="2205303" cy="4032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基因调控网络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80D344A-84CE-4B3F-9ADB-3A66B2461596}"/>
                </a:ext>
              </a:extLst>
            </p:cNvPr>
            <p:cNvSpPr txBox="1"/>
            <p:nvPr/>
          </p:nvSpPr>
          <p:spPr>
            <a:xfrm>
              <a:off x="1356609" y="5307400"/>
              <a:ext cx="3600113" cy="6927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Stuart Alan Kauffman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理论生物学家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0CB5070-BEF3-4479-9444-63AD58378507}"/>
                </a:ext>
              </a:extLst>
            </p:cNvPr>
            <p:cNvSpPr txBox="1"/>
            <p:nvPr/>
          </p:nvSpPr>
          <p:spPr>
            <a:xfrm>
              <a:off x="5093229" y="2932382"/>
              <a:ext cx="1153553" cy="39433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txBody>
            <a:bodyPr wrap="square" tIns="71755" bIns="71755" rtlCol="0" anchor="ctr" anchorCtr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 模</a:t>
              </a:r>
            </a:p>
          </p:txBody>
        </p:sp>
      </p:grp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649695F-C6E2-43D4-8AE7-3FD14F0D3439}"/>
              </a:ext>
            </a:extLst>
          </p:cNvPr>
          <p:cNvCxnSpPr/>
          <p:nvPr/>
        </p:nvCxnSpPr>
        <p:spPr>
          <a:xfrm>
            <a:off x="231451" y="5752160"/>
            <a:ext cx="1908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9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7362EF-3528-4F93-B007-8A265861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3B302F3-23A4-480C-822F-E9D5A440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57B84B8-7151-4A47-9BBA-4458744E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FAD9F16-0DEC-4E13-AD63-519BC16181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布尔网络的应用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D1DA63-FB30-4724-9999-5269DD8833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134966C-2E08-4E85-8819-340B5F30D1DD}"/>
              </a:ext>
            </a:extLst>
          </p:cNvPr>
          <p:cNvGrpSpPr/>
          <p:nvPr/>
        </p:nvGrpSpPr>
        <p:grpSpPr>
          <a:xfrm>
            <a:off x="313940" y="1665676"/>
            <a:ext cx="8387425" cy="4342574"/>
            <a:chOff x="1639820" y="1489603"/>
            <a:chExt cx="8387425" cy="4342574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51133FA-130B-4883-9CF0-C6827EDFF032}"/>
                </a:ext>
              </a:extLst>
            </p:cNvPr>
            <p:cNvCxnSpPr>
              <a:cxnSpLocks/>
              <a:stCxn id="38" idx="1"/>
              <a:endCxn id="16" idx="6"/>
            </p:cNvCxnSpPr>
            <p:nvPr/>
          </p:nvCxnSpPr>
          <p:spPr bwMode="auto">
            <a:xfrm flipH="1" flipV="1">
              <a:off x="4028734" y="3426867"/>
              <a:ext cx="2348231" cy="57531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49A7DE1-D480-4237-B413-05B7F8D179A0}"/>
                </a:ext>
              </a:extLst>
            </p:cNvPr>
            <p:cNvCxnSpPr>
              <a:cxnSpLocks/>
              <a:stCxn id="38" idx="2"/>
              <a:endCxn id="37" idx="6"/>
            </p:cNvCxnSpPr>
            <p:nvPr/>
          </p:nvCxnSpPr>
          <p:spPr bwMode="auto">
            <a:xfrm flipH="1">
              <a:off x="4670708" y="4030050"/>
              <a:ext cx="1707515" cy="164465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00DC08C-DE42-443B-A10D-B9A886D38FAA}"/>
                </a:ext>
              </a:extLst>
            </p:cNvPr>
            <p:cNvCxnSpPr>
              <a:cxnSpLocks/>
              <a:stCxn id="19" idx="3"/>
              <a:endCxn id="38" idx="7"/>
            </p:cNvCxnSpPr>
            <p:nvPr/>
          </p:nvCxnSpPr>
          <p:spPr bwMode="auto">
            <a:xfrm flipH="1">
              <a:off x="6422570" y="2299552"/>
              <a:ext cx="443745" cy="1679683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94640FC-98E1-4904-85F9-9A915ABC17CC}"/>
                </a:ext>
              </a:extLst>
            </p:cNvPr>
            <p:cNvCxnSpPr>
              <a:cxnSpLocks/>
              <a:stCxn id="31" idx="3"/>
              <a:endCxn id="38" idx="0"/>
            </p:cNvCxnSpPr>
            <p:nvPr/>
          </p:nvCxnSpPr>
          <p:spPr bwMode="auto">
            <a:xfrm>
              <a:off x="5141023" y="2216769"/>
              <a:ext cx="1253675" cy="176436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DD105B5-4447-4027-BF98-DCA41A9AD568}"/>
                </a:ext>
              </a:extLst>
            </p:cNvPr>
            <p:cNvCxnSpPr>
              <a:cxnSpLocks/>
              <a:stCxn id="38" idx="3"/>
              <a:endCxn id="34" idx="7"/>
            </p:cNvCxnSpPr>
            <p:nvPr/>
          </p:nvCxnSpPr>
          <p:spPr bwMode="auto">
            <a:xfrm flipH="1">
              <a:off x="4863251" y="4048419"/>
              <a:ext cx="1536020" cy="998808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92B8093-7DAC-4A15-BEDB-6103CF260BD7}"/>
                </a:ext>
              </a:extLst>
            </p:cNvPr>
            <p:cNvCxnSpPr>
              <a:cxnSpLocks/>
              <a:stCxn id="38" idx="4"/>
              <a:endCxn id="22" idx="1"/>
            </p:cNvCxnSpPr>
            <p:nvPr/>
          </p:nvCxnSpPr>
          <p:spPr bwMode="auto">
            <a:xfrm>
              <a:off x="6427144" y="4046524"/>
              <a:ext cx="856573" cy="98481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DEA4E58-36D7-44DA-AFE7-D9E754AA67B1}"/>
                </a:ext>
              </a:extLst>
            </p:cNvPr>
            <p:cNvCxnSpPr>
              <a:cxnSpLocks/>
              <a:stCxn id="38" idx="5"/>
              <a:endCxn id="25" idx="2"/>
            </p:cNvCxnSpPr>
            <p:nvPr/>
          </p:nvCxnSpPr>
          <p:spPr bwMode="auto">
            <a:xfrm>
              <a:off x="6445512" y="4025476"/>
              <a:ext cx="2236805" cy="30386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2D71F5-C346-4471-B848-2B4AF8E4801C}"/>
                </a:ext>
              </a:extLst>
            </p:cNvPr>
            <p:cNvCxnSpPr>
              <a:cxnSpLocks/>
              <a:stCxn id="38" idx="6"/>
              <a:endCxn id="28" idx="2"/>
            </p:cNvCxnSpPr>
            <p:nvPr/>
          </p:nvCxnSpPr>
          <p:spPr bwMode="auto">
            <a:xfrm flipV="1">
              <a:off x="6444253" y="3431185"/>
              <a:ext cx="1331595" cy="567055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384F4BE-15A3-4A40-8EEB-91DCA8B14A77}"/>
                </a:ext>
              </a:extLst>
            </p:cNvPr>
            <p:cNvSpPr/>
            <p:nvPr/>
          </p:nvSpPr>
          <p:spPr>
            <a:xfrm rot="10534934">
              <a:off x="3137649" y="2771775"/>
              <a:ext cx="1102360" cy="1102360"/>
            </a:xfrm>
            <a:prstGeom prst="ellipse">
              <a:avLst/>
            </a:prstGeom>
            <a:solidFill>
              <a:srgbClr val="F2AA52">
                <a:alpha val="87000"/>
              </a:srgb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C2B9E18-ACC3-4ADD-81B5-6CE48F7EC2DF}"/>
                </a:ext>
              </a:extLst>
            </p:cNvPr>
            <p:cNvSpPr/>
            <p:nvPr/>
          </p:nvSpPr>
          <p:spPr bwMode="auto">
            <a:xfrm rot="1080000">
              <a:off x="3300844" y="2938146"/>
              <a:ext cx="746125" cy="746125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726ED21-6973-4A48-A053-0989473E479D}"/>
                </a:ext>
              </a:extLst>
            </p:cNvPr>
            <p:cNvGrpSpPr/>
            <p:nvPr/>
          </p:nvGrpSpPr>
          <p:grpSpPr>
            <a:xfrm>
              <a:off x="6585686" y="1489603"/>
              <a:ext cx="951231" cy="925831"/>
              <a:chOff x="8606" y="3658"/>
              <a:chExt cx="1498" cy="1458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4B454A74-B2C3-424A-8309-396A2E4BDF6A}"/>
                  </a:ext>
                </a:extLst>
              </p:cNvPr>
              <p:cNvSpPr/>
              <p:nvPr/>
            </p:nvSpPr>
            <p:spPr>
              <a:xfrm rot="10534934">
                <a:off x="8606" y="3658"/>
                <a:ext cx="1499" cy="1459"/>
              </a:xfrm>
              <a:prstGeom prst="ellipse">
                <a:avLst/>
              </a:prstGeom>
              <a:solidFill>
                <a:srgbClr val="54A0BA"/>
              </a:soli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5012CEE-A66E-43F3-A04C-938C68F30867}"/>
                  </a:ext>
                </a:extLst>
              </p:cNvPr>
              <p:cNvSpPr/>
              <p:nvPr/>
            </p:nvSpPr>
            <p:spPr bwMode="auto">
              <a:xfrm rot="20520000">
                <a:off x="8698" y="3755"/>
                <a:ext cx="1311" cy="1238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E9A0A7-AF41-4991-AEDB-0F549C459524}"/>
                </a:ext>
              </a:extLst>
            </p:cNvPr>
            <p:cNvGrpSpPr/>
            <p:nvPr/>
          </p:nvGrpSpPr>
          <p:grpSpPr>
            <a:xfrm>
              <a:off x="7154011" y="4917510"/>
              <a:ext cx="541020" cy="541020"/>
              <a:chOff x="8880" y="7229"/>
              <a:chExt cx="852" cy="852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4AC433CA-045E-4EAB-8889-7C32C78C2FF9}"/>
                  </a:ext>
                </a:extLst>
              </p:cNvPr>
              <p:cNvSpPr/>
              <p:nvPr/>
            </p:nvSpPr>
            <p:spPr>
              <a:xfrm rot="10534934">
                <a:off x="8880" y="7229"/>
                <a:ext cx="853" cy="853"/>
              </a:xfrm>
              <a:prstGeom prst="ellipse">
                <a:avLst/>
              </a:prstGeom>
              <a:solidFill>
                <a:srgbClr val="D93BD7">
                  <a:alpha val="87000"/>
                </a:srgb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237099A-188C-43EA-8201-DE5C4C1BAFEF}"/>
                  </a:ext>
                </a:extLst>
              </p:cNvPr>
              <p:cNvSpPr/>
              <p:nvPr/>
            </p:nvSpPr>
            <p:spPr bwMode="auto">
              <a:xfrm>
                <a:off x="8992" y="7316"/>
                <a:ext cx="630" cy="630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EE3DA8E-2665-42F3-B998-0F3D1E792187}"/>
                </a:ext>
              </a:extLst>
            </p:cNvPr>
            <p:cNvGrpSpPr/>
            <p:nvPr/>
          </p:nvGrpSpPr>
          <p:grpSpPr>
            <a:xfrm rot="660000">
              <a:off x="8679616" y="4211335"/>
              <a:ext cx="294005" cy="292100"/>
              <a:chOff x="10872" y="6630"/>
              <a:chExt cx="463" cy="46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2FEAEA2-7E98-482C-ABD4-4C308299E5F1}"/>
                  </a:ext>
                </a:extLst>
              </p:cNvPr>
              <p:cNvSpPr/>
              <p:nvPr/>
            </p:nvSpPr>
            <p:spPr>
              <a:xfrm rot="10534934">
                <a:off x="10875" y="6630"/>
                <a:ext cx="461" cy="4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4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F91BE1C-E1A5-4355-9275-0DCE7418C7CA}"/>
                  </a:ext>
                </a:extLst>
              </p:cNvPr>
              <p:cNvSpPr/>
              <p:nvPr/>
            </p:nvSpPr>
            <p:spPr bwMode="auto">
              <a:xfrm>
                <a:off x="10872" y="6634"/>
                <a:ext cx="452" cy="452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DAB1C32-9DEE-45E8-9A20-3DCC647F9BF3}"/>
                </a:ext>
              </a:extLst>
            </p:cNvPr>
            <p:cNvGrpSpPr/>
            <p:nvPr/>
          </p:nvGrpSpPr>
          <p:grpSpPr>
            <a:xfrm rot="20460000">
              <a:off x="7721079" y="3016886"/>
              <a:ext cx="637540" cy="637540"/>
              <a:chOff x="9212" y="5399"/>
              <a:chExt cx="1004" cy="1004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120F738-D8A6-4F99-8FD0-B73AB3CD04AC}"/>
                  </a:ext>
                </a:extLst>
              </p:cNvPr>
              <p:cNvSpPr/>
              <p:nvPr/>
            </p:nvSpPr>
            <p:spPr>
              <a:xfrm rot="10534934">
                <a:off x="9212" y="5399"/>
                <a:ext cx="1004" cy="1004"/>
              </a:xfrm>
              <a:prstGeom prst="ellipse">
                <a:avLst/>
              </a:prstGeom>
              <a:solidFill>
                <a:srgbClr val="65F261"/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B4815420-C0FE-4EAA-8041-8E8AF8DA2346}"/>
                  </a:ext>
                </a:extLst>
              </p:cNvPr>
              <p:cNvSpPr/>
              <p:nvPr/>
            </p:nvSpPr>
            <p:spPr bwMode="auto">
              <a:xfrm>
                <a:off x="9272" y="5476"/>
                <a:ext cx="861" cy="861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13D5980-5B1C-4EA5-BCC9-68913CDA38AE}"/>
                </a:ext>
              </a:extLst>
            </p:cNvPr>
            <p:cNvGrpSpPr/>
            <p:nvPr/>
          </p:nvGrpSpPr>
          <p:grpSpPr>
            <a:xfrm>
              <a:off x="4831195" y="1814307"/>
              <a:ext cx="497840" cy="477520"/>
              <a:chOff x="5512" y="4263"/>
              <a:chExt cx="784" cy="752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3DA1C20B-4BF3-4B58-8C99-D37D26016B1F}"/>
                  </a:ext>
                </a:extLst>
              </p:cNvPr>
              <p:cNvSpPr/>
              <p:nvPr/>
            </p:nvSpPr>
            <p:spPr>
              <a:xfrm rot="10534934">
                <a:off x="5512" y="4263"/>
                <a:ext cx="784" cy="752"/>
              </a:xfrm>
              <a:prstGeom prst="ellipse">
                <a:avLst/>
              </a:prstGeom>
              <a:solidFill>
                <a:schemeClr val="tx1">
                  <a:alpha val="78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0D8F74D9-98A9-4E80-BB25-71077F6D1302}"/>
                  </a:ext>
                </a:extLst>
              </p:cNvPr>
              <p:cNvSpPr/>
              <p:nvPr/>
            </p:nvSpPr>
            <p:spPr bwMode="auto">
              <a:xfrm rot="17749358">
                <a:off x="5612" y="4329"/>
                <a:ext cx="584" cy="584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2C3F0C9-3BF6-442E-A037-039BDD4B921D}"/>
                </a:ext>
              </a:extLst>
            </p:cNvPr>
            <p:cNvGrpSpPr/>
            <p:nvPr/>
          </p:nvGrpSpPr>
          <p:grpSpPr>
            <a:xfrm>
              <a:off x="4437851" y="4941767"/>
              <a:ext cx="541020" cy="541020"/>
              <a:chOff x="6262" y="7149"/>
              <a:chExt cx="852" cy="852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7298C1A6-76C8-4CA5-8C7E-795ACB0DF004}"/>
                  </a:ext>
                </a:extLst>
              </p:cNvPr>
              <p:cNvSpPr/>
              <p:nvPr/>
            </p:nvSpPr>
            <p:spPr>
              <a:xfrm rot="10534934">
                <a:off x="6262" y="7149"/>
                <a:ext cx="853" cy="853"/>
              </a:xfrm>
              <a:prstGeom prst="ellipse">
                <a:avLst/>
              </a:prstGeom>
              <a:solidFill>
                <a:srgbClr val="A2CE6D">
                  <a:alpha val="74000"/>
                </a:srgb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0746C3F-8D69-41AC-A3E1-941CE72E0685}"/>
                  </a:ext>
                </a:extLst>
              </p:cNvPr>
              <p:cNvSpPr/>
              <p:nvPr/>
            </p:nvSpPr>
            <p:spPr bwMode="auto">
              <a:xfrm>
                <a:off x="6302" y="7207"/>
                <a:ext cx="738" cy="738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3996ED7-B944-4A65-9092-A63D4FB0C326}"/>
                </a:ext>
              </a:extLst>
            </p:cNvPr>
            <p:cNvGrpSpPr/>
            <p:nvPr/>
          </p:nvGrpSpPr>
          <p:grpSpPr>
            <a:xfrm rot="540000">
              <a:off x="4414635" y="4098291"/>
              <a:ext cx="269240" cy="269240"/>
              <a:chOff x="4999" y="6725"/>
              <a:chExt cx="424" cy="424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24451C5-A60B-4F56-A564-5A75936ED41E}"/>
                  </a:ext>
                </a:extLst>
              </p:cNvPr>
              <p:cNvSpPr/>
              <p:nvPr/>
            </p:nvSpPr>
            <p:spPr>
              <a:xfrm rot="10534934">
                <a:off x="4999" y="6725"/>
                <a:ext cx="425" cy="425"/>
              </a:xfrm>
              <a:prstGeom prst="ellipse">
                <a:avLst/>
              </a:prstGeom>
              <a:solidFill>
                <a:srgbClr val="FF0000">
                  <a:alpha val="79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1B58073D-C69A-41A7-A507-DFAF8DB3D8BB}"/>
                  </a:ext>
                </a:extLst>
              </p:cNvPr>
              <p:cNvSpPr/>
              <p:nvPr/>
            </p:nvSpPr>
            <p:spPr bwMode="auto">
              <a:xfrm rot="20018523">
                <a:off x="5011" y="6737"/>
                <a:ext cx="400" cy="400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2E463A44-2F21-4431-AB05-EAD4CC998642}"/>
                </a:ext>
              </a:extLst>
            </p:cNvPr>
            <p:cNvSpPr/>
            <p:nvPr/>
          </p:nvSpPr>
          <p:spPr bwMode="auto">
            <a:xfrm rot="20016694">
              <a:off x="6374419" y="3977325"/>
              <a:ext cx="73003" cy="730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DC6D403-FAB3-4774-936C-DC73844AE285}"/>
                </a:ext>
              </a:extLst>
            </p:cNvPr>
            <p:cNvSpPr/>
            <p:nvPr/>
          </p:nvSpPr>
          <p:spPr>
            <a:xfrm>
              <a:off x="1639820" y="3154778"/>
              <a:ext cx="1547218" cy="276999"/>
            </a:xfrm>
            <a:prstGeom prst="rect">
              <a:avLst/>
            </a:prstGeom>
            <a:noFill/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zh-CN" b="1" kern="0" dirty="0">
                  <a:solidFill>
                    <a:srgbClr val="F4B4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p53</a:t>
              </a:r>
              <a:r>
                <a:rPr lang="zh-CN" altLang="en-US" b="1" kern="0" dirty="0">
                  <a:solidFill>
                    <a:srgbClr val="F4B4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信号通路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C95EEB9-5027-4AD8-92D0-DBC0915026AA}"/>
                </a:ext>
              </a:extLst>
            </p:cNvPr>
            <p:cNvSpPr/>
            <p:nvPr/>
          </p:nvSpPr>
          <p:spPr>
            <a:xfrm>
              <a:off x="7564230" y="1802885"/>
              <a:ext cx="1569660" cy="276999"/>
            </a:xfrm>
            <a:prstGeom prst="rect">
              <a:avLst/>
            </a:prstGeom>
            <a:noFill/>
          </p:spPr>
          <p:txBody>
            <a:bodyPr wrap="none" tIns="0" bIns="0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rgbClr val="54A0B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细胞周期表达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45622F6-2CA5-4232-AFC9-B915B35A0D1D}"/>
                </a:ext>
              </a:extLst>
            </p:cNvPr>
            <p:cNvSpPr/>
            <p:nvPr/>
          </p:nvSpPr>
          <p:spPr>
            <a:xfrm>
              <a:off x="8314411" y="3170018"/>
              <a:ext cx="1107996" cy="276999"/>
            </a:xfrm>
            <a:prstGeom prst="rect">
              <a:avLst/>
            </a:prstGeom>
            <a:noFill/>
          </p:spPr>
          <p:txBody>
            <a:bodyPr wrap="none" tIns="0" bIns="0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rgbClr val="65F2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生化震子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D0C65AC-EC50-4475-AE49-5B739817501E}"/>
                </a:ext>
              </a:extLst>
            </p:cNvPr>
            <p:cNvSpPr/>
            <p:nvPr/>
          </p:nvSpPr>
          <p:spPr>
            <a:xfrm>
              <a:off x="8919248" y="4244597"/>
              <a:ext cx="1107997" cy="276999"/>
            </a:xfrm>
            <a:prstGeom prst="rect">
              <a:avLst/>
            </a:prstGeom>
            <a:noFill/>
          </p:spPr>
          <p:txBody>
            <a:bodyPr wrap="none" tIns="0" bIns="0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rgbClr val="DE59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胚胎发育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581BAF8-A80D-429E-B017-3D70B584BAD7}"/>
                </a:ext>
              </a:extLst>
            </p:cNvPr>
            <p:cNvSpPr/>
            <p:nvPr/>
          </p:nvSpPr>
          <p:spPr>
            <a:xfrm>
              <a:off x="7190199" y="5503479"/>
              <a:ext cx="1338828" cy="276999"/>
            </a:xfrm>
            <a:prstGeom prst="rect">
              <a:avLst/>
            </a:prstGeom>
            <a:noFill/>
          </p:spPr>
          <p:txBody>
            <a:bodyPr wrap="none" tIns="0" bIns="0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rgbClr val="DE53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乳糖操纵子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CDF3AA7-EDDD-4AFB-8610-2009CB23ADF0}"/>
                </a:ext>
              </a:extLst>
            </p:cNvPr>
            <p:cNvSpPr/>
            <p:nvPr/>
          </p:nvSpPr>
          <p:spPr>
            <a:xfrm>
              <a:off x="3436620" y="5555178"/>
              <a:ext cx="1643495" cy="276999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rgbClr val="B9DB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细胞凋亡网络</a:t>
              </a:r>
              <a:endParaRPr lang="zh-CN" altLang="en-US" b="1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1D5D933-6696-4144-8AFE-EA09AE474C64}"/>
                </a:ext>
              </a:extLst>
            </p:cNvPr>
            <p:cNvSpPr/>
            <p:nvPr/>
          </p:nvSpPr>
          <p:spPr>
            <a:xfrm>
              <a:off x="2314061" y="4112282"/>
              <a:ext cx="2031325" cy="276999"/>
            </a:xfrm>
            <a:prstGeom prst="rect">
              <a:avLst/>
            </a:prstGeom>
            <a:noFill/>
          </p:spPr>
          <p:txBody>
            <a:bodyPr wrap="none" tIns="0" bIns="0">
              <a:spAutoFit/>
            </a:bodyPr>
            <a:lstStyle/>
            <a:p>
              <a:pPr algn="ctr"/>
              <a:r>
                <a:rPr lang="zh-CN" altLang="en-US" b="1" kern="0" dirty="0">
                  <a:solidFill>
                    <a:srgbClr val="FE36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果蝇体节极性网络</a:t>
              </a: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4F46CB7F-BC46-40E2-A420-A74749EDED77}"/>
                </a:ext>
              </a:extLst>
            </p:cNvPr>
            <p:cNvGrpSpPr/>
            <p:nvPr/>
          </p:nvGrpSpPr>
          <p:grpSpPr>
            <a:xfrm>
              <a:off x="2963025" y="1561468"/>
              <a:ext cx="1982470" cy="321310"/>
              <a:chOff x="10121" y="3014"/>
              <a:chExt cx="3122" cy="506"/>
            </a:xfrm>
          </p:grpSpPr>
          <p:graphicFrame>
            <p:nvGraphicFramePr>
              <p:cNvPr id="47" name="对象 46">
                <a:hlinkClick r:id="" action="ppaction://ole?verb=0"/>
                <a:extLst>
                  <a:ext uri="{FF2B5EF4-FFF2-40B4-BE49-F238E27FC236}">
                    <a16:creationId xmlns:a16="http://schemas.microsoft.com/office/drawing/2014/main" id="{BCD67638-2C72-4B02-B917-FE3E1D680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571878"/>
                  </p:ext>
                </p:extLst>
              </p:nvPr>
            </p:nvGraphicFramePr>
            <p:xfrm>
              <a:off x="10121" y="3014"/>
              <a:ext cx="398" cy="5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139700" imgH="177165" progId="Equation.KSEE3">
                      <p:embed/>
                    </p:oleObj>
                  </mc:Choice>
                  <mc:Fallback>
                    <p:oleObj r:id="rId3" imgW="139700" imgH="177165" progId="Equation.KSEE3">
                      <p:embed/>
                      <p:pic>
                        <p:nvPicPr>
                          <p:cNvPr id="43" name="对象 42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AE7B27FF-F5DE-45E3-ABCC-A57D07ACA17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121" y="3014"/>
                            <a:ext cx="398" cy="50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3BE52634-E5B6-43FD-9FFC-D169E81B406C}"/>
                  </a:ext>
                </a:extLst>
              </p:cNvPr>
              <p:cNvSpPr/>
              <p:nvPr/>
            </p:nvSpPr>
            <p:spPr>
              <a:xfrm>
                <a:off x="10355" y="3049"/>
                <a:ext cx="2888" cy="436"/>
              </a:xfrm>
              <a:prstGeom prst="rect">
                <a:avLst/>
              </a:prstGeom>
              <a:noFill/>
            </p:spPr>
            <p:txBody>
              <a:bodyPr wrap="square" tIns="0" bIns="0">
                <a:spAutoFit/>
              </a:bodyPr>
              <a:lstStyle/>
              <a:p>
                <a:pPr algn="ctr"/>
                <a:r>
                  <a:rPr lang="zh-CN" altLang="en-US" b="1" kern="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噬菌体侵染过程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73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F9514D-B474-48C7-8022-95DB9CE0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E55-960F-45EB-88CB-DBC218045E0A}" type="datetime1">
              <a:rPr lang="zh-CN" altLang="en-US" smtClean="0"/>
              <a:pPr/>
              <a:t>2025/1/7</a:t>
            </a:fld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7CEA3F-9989-4557-8D6A-F1350E04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606C-D3D0-444F-BD82-4E3C57A5CC9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162B307-7091-4EDF-B559-AB21F71A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547AE0-4313-4FAD-9F1E-4132E59936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研究背景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81DCD2-8155-4FD4-8419-4E5C4D9A7B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" y="1169127"/>
            <a:ext cx="8897405" cy="12461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83E546-E1E2-4115-8B7B-EBF34B65BF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25" y="2461000"/>
            <a:ext cx="4647474" cy="21401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D5BD1D-32BD-487F-8717-A7364BCAFA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2" y="5088286"/>
            <a:ext cx="8015189" cy="132026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88C6BDE-0A7E-4EF9-847C-366774CCD8F0}"/>
              </a:ext>
            </a:extLst>
          </p:cNvPr>
          <p:cNvSpPr txBox="1"/>
          <p:nvPr/>
        </p:nvSpPr>
        <p:spPr>
          <a:xfrm>
            <a:off x="2822245" y="4685061"/>
            <a:ext cx="3467320" cy="403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耦合生化震子的网络结构图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91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2831</Words>
  <Application>Microsoft Office PowerPoint</Application>
  <PresentationFormat>全屏显示(4:3)</PresentationFormat>
  <Paragraphs>430</Paragraphs>
  <Slides>44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等线</vt:lpstr>
      <vt:lpstr>等线 Light</vt:lpstr>
      <vt:lpstr>微软雅黑</vt:lpstr>
      <vt:lpstr>微软雅黑 Light</vt:lpstr>
      <vt:lpstr>Arial</vt:lpstr>
      <vt:lpstr>Cambria Math</vt:lpstr>
      <vt:lpstr>Impact</vt:lpstr>
      <vt:lpstr>Times New Roman</vt:lpstr>
      <vt:lpstr>Wingdings</vt:lpstr>
      <vt:lpstr>Office 主题​​</vt:lpstr>
      <vt:lpstr>Equation.KSEE3</vt:lpstr>
      <vt:lpstr>PowerPoint 演示文稿</vt:lpstr>
      <vt:lpstr>PowerPoint 演示文稿</vt:lpstr>
      <vt:lpstr>PowerPoint 演示文稿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研究背景</vt:lpstr>
      <vt:lpstr>PowerPoint 演示文稿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主要结果</vt:lpstr>
      <vt:lpstr>PowerPoint 演示文稿</vt:lpstr>
      <vt:lpstr>数值模拟</vt:lpstr>
      <vt:lpstr>数值模拟</vt:lpstr>
      <vt:lpstr>数值模拟</vt:lpstr>
      <vt:lpstr>数值模拟</vt:lpstr>
      <vt:lpstr>数值模拟</vt:lpstr>
      <vt:lpstr>PowerPoint 演示文稿</vt:lpstr>
      <vt:lpstr>结论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chenhw0704@gmail.com</dc:creator>
  <cp:lastModifiedBy>红委 陈</cp:lastModifiedBy>
  <cp:revision>150</cp:revision>
  <dcterms:created xsi:type="dcterms:W3CDTF">2021-12-10T13:14:04Z</dcterms:created>
  <dcterms:modified xsi:type="dcterms:W3CDTF">2025-01-07T06:09:51Z</dcterms:modified>
</cp:coreProperties>
</file>